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0" r:id="rId4"/>
    <p:sldId id="257" r:id="rId5"/>
    <p:sldId id="259" r:id="rId6"/>
    <p:sldId id="261" r:id="rId7"/>
    <p:sldId id="263" r:id="rId8"/>
  </p:sldIdLst>
  <p:sldSz cx="18288000" cy="10287000"/>
  <p:notesSz cx="9296400" cy="7010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4" autoAdjust="0"/>
    <p:restoredTop sz="94660"/>
  </p:normalViewPr>
  <p:slideViewPr>
    <p:cSldViewPr>
      <p:cViewPr>
        <p:scale>
          <a:sx n="60" d="100"/>
          <a:sy n="60" d="100"/>
        </p:scale>
        <p:origin x="-1752" y="-6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52176" tIns="26088" rIns="52176" bIns="26088" rtlCol="0"/>
          <a:lstStyle>
            <a:lvl1pPr algn="l">
              <a:defRPr sz="7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65539" y="0"/>
            <a:ext cx="4028440" cy="350520"/>
          </a:xfrm>
          <a:prstGeom prst="rect">
            <a:avLst/>
          </a:prstGeom>
        </p:spPr>
        <p:txBody>
          <a:bodyPr vert="horz" lIns="52176" tIns="26088" rIns="52176" bIns="26088" rtlCol="0"/>
          <a:lstStyle>
            <a:lvl1pPr algn="r">
              <a:defRPr sz="700"/>
            </a:lvl1pPr>
          </a:lstStyle>
          <a:p>
            <a:fld id="{2601FFA1-4F19-473A-A62C-16A0AA8340A5}" type="datetimeFigureOut">
              <a:rPr lang="es-MX" smtClean="0"/>
              <a:t>02/10/2024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2176" tIns="26088" rIns="52176" bIns="26088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52176" tIns="26088" rIns="52176" bIns="2608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658798"/>
            <a:ext cx="4028440" cy="350520"/>
          </a:xfrm>
          <a:prstGeom prst="rect">
            <a:avLst/>
          </a:prstGeom>
        </p:spPr>
        <p:txBody>
          <a:bodyPr vert="horz" lIns="52176" tIns="26088" rIns="52176" bIns="26088" rtlCol="0" anchor="b"/>
          <a:lstStyle>
            <a:lvl1pPr algn="l">
              <a:defRPr sz="7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65539" y="6658798"/>
            <a:ext cx="4028440" cy="350520"/>
          </a:xfrm>
          <a:prstGeom prst="rect">
            <a:avLst/>
          </a:prstGeom>
        </p:spPr>
        <p:txBody>
          <a:bodyPr vert="horz" lIns="52176" tIns="26088" rIns="52176" bIns="26088" rtlCol="0" anchor="b"/>
          <a:lstStyle>
            <a:lvl1pPr algn="r">
              <a:defRPr sz="700"/>
            </a:lvl1pPr>
          </a:lstStyle>
          <a:p>
            <a:fld id="{AD6ACDDE-B9E5-44B8-BA26-701CFD7AECF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57928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AFA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12260557" y="3"/>
            <a:ext cx="3086100" cy="10287000"/>
          </a:xfrm>
          <a:custGeom>
            <a:avLst/>
            <a:gdLst/>
            <a:ahLst/>
            <a:cxnLst/>
            <a:rect l="l" t="t" r="r" b="b"/>
            <a:pathLst>
              <a:path w="3086100" h="10287000">
                <a:moveTo>
                  <a:pt x="0" y="0"/>
                </a:moveTo>
                <a:lnTo>
                  <a:pt x="3086062" y="0"/>
                </a:lnTo>
                <a:lnTo>
                  <a:pt x="3086062" y="10286996"/>
                </a:lnTo>
                <a:lnTo>
                  <a:pt x="0" y="10286996"/>
                </a:lnTo>
                <a:lnTo>
                  <a:pt x="0" y="0"/>
                </a:lnTo>
                <a:close/>
              </a:path>
            </a:pathLst>
          </a:custGeom>
          <a:solidFill>
            <a:srgbClr val="772D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g object 18"/>
          <p:cNvSpPr/>
          <p:nvPr/>
        </p:nvSpPr>
        <p:spPr>
          <a:xfrm>
            <a:off x="1028700" y="3"/>
            <a:ext cx="2800350" cy="3086100"/>
          </a:xfrm>
          <a:custGeom>
            <a:avLst/>
            <a:gdLst/>
            <a:ahLst/>
            <a:cxnLst/>
            <a:rect l="l" t="t" r="r" b="b"/>
            <a:pathLst>
              <a:path w="2800350" h="3086100">
                <a:moveTo>
                  <a:pt x="2800349" y="3086099"/>
                </a:moveTo>
                <a:lnTo>
                  <a:pt x="1400174" y="2603896"/>
                </a:lnTo>
                <a:lnTo>
                  <a:pt x="0" y="3086099"/>
                </a:lnTo>
                <a:lnTo>
                  <a:pt x="0" y="0"/>
                </a:lnTo>
                <a:lnTo>
                  <a:pt x="2800349" y="0"/>
                </a:lnTo>
                <a:lnTo>
                  <a:pt x="2800349" y="3086099"/>
                </a:lnTo>
                <a:close/>
              </a:path>
            </a:pathLst>
          </a:custGeom>
          <a:solidFill>
            <a:srgbClr val="772D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89099" y="741799"/>
            <a:ext cx="15709800" cy="9950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rgbClr val="692025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10/2/2024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10/2/2024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AFA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34847" y="870424"/>
            <a:ext cx="11418305" cy="3073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5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57910" y="3391472"/>
            <a:ext cx="12171044" cy="414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rgbClr val="692025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iepsa.gob.mx/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iepsa.gob.mx/Transparencia_Proactiva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cid:f22d33cd-8e33-4662-8428-613ad22db5de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17" Type="http://schemas.openxmlformats.org/officeDocument/2006/relationships/image" Target="../media/image28.jpeg"/><Relationship Id="rId2" Type="http://schemas.openxmlformats.org/officeDocument/2006/relationships/image" Target="../media/image15.png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3.jpeg"/><Relationship Id="rId5" Type="http://schemas.openxmlformats.org/officeDocument/2006/relationships/image" Target="../media/image18.png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microsoft.com/office/2007/relationships/hdphoto" Target="../media/hdphoto2.wdp"/><Relationship Id="rId1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epsa.gob.mx/Transparencia_Proactiva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DFAFA">
              <a:alpha val="38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8261796"/>
            <a:ext cx="1519555" cy="1000125"/>
          </a:xfrm>
          <a:custGeom>
            <a:avLst/>
            <a:gdLst/>
            <a:ahLst/>
            <a:cxnLst/>
            <a:rect l="l" t="t" r="r" b="b"/>
            <a:pathLst>
              <a:path w="1519555" h="1000125">
                <a:moveTo>
                  <a:pt x="434304" y="229015"/>
                </a:moveTo>
                <a:lnTo>
                  <a:pt x="376025" y="229015"/>
                </a:lnTo>
                <a:lnTo>
                  <a:pt x="754673" y="0"/>
                </a:lnTo>
                <a:lnTo>
                  <a:pt x="812137" y="34802"/>
                </a:lnTo>
                <a:lnTo>
                  <a:pt x="754970" y="34802"/>
                </a:lnTo>
                <a:lnTo>
                  <a:pt x="434304" y="229015"/>
                </a:lnTo>
                <a:close/>
              </a:path>
              <a:path w="1519555" h="1000125">
                <a:moveTo>
                  <a:pt x="376840" y="263818"/>
                </a:moveTo>
                <a:lnTo>
                  <a:pt x="0" y="35583"/>
                </a:lnTo>
                <a:lnTo>
                  <a:pt x="0" y="1274"/>
                </a:lnTo>
                <a:lnTo>
                  <a:pt x="376025" y="229015"/>
                </a:lnTo>
                <a:lnTo>
                  <a:pt x="434304" y="229015"/>
                </a:lnTo>
                <a:lnTo>
                  <a:pt x="376840" y="263818"/>
                </a:lnTo>
                <a:close/>
              </a:path>
              <a:path w="1519555" h="1000125">
                <a:moveTo>
                  <a:pt x="1190565" y="229015"/>
                </a:moveTo>
                <a:lnTo>
                  <a:pt x="1132803" y="229015"/>
                </a:lnTo>
                <a:lnTo>
                  <a:pt x="1503518" y="4620"/>
                </a:lnTo>
                <a:lnTo>
                  <a:pt x="1518866" y="30182"/>
                </a:lnTo>
                <a:lnTo>
                  <a:pt x="1190565" y="229015"/>
                </a:lnTo>
                <a:close/>
              </a:path>
              <a:path w="1519555" h="1000125">
                <a:moveTo>
                  <a:pt x="1133100" y="263818"/>
                </a:moveTo>
                <a:lnTo>
                  <a:pt x="754970" y="34802"/>
                </a:lnTo>
                <a:lnTo>
                  <a:pt x="812137" y="34802"/>
                </a:lnTo>
                <a:lnTo>
                  <a:pt x="1132803" y="229015"/>
                </a:lnTo>
                <a:lnTo>
                  <a:pt x="1190565" y="229015"/>
                </a:lnTo>
                <a:lnTo>
                  <a:pt x="1133100" y="263818"/>
                </a:lnTo>
                <a:close/>
              </a:path>
              <a:path w="1519555" h="1000125">
                <a:moveTo>
                  <a:pt x="433433" y="597019"/>
                </a:moveTo>
                <a:lnTo>
                  <a:pt x="376915" y="597019"/>
                </a:lnTo>
                <a:lnTo>
                  <a:pt x="755044" y="368004"/>
                </a:lnTo>
                <a:lnTo>
                  <a:pt x="813000" y="403105"/>
                </a:lnTo>
                <a:lnTo>
                  <a:pt x="754674" y="403105"/>
                </a:lnTo>
                <a:lnTo>
                  <a:pt x="433433" y="597019"/>
                </a:lnTo>
                <a:close/>
              </a:path>
              <a:path w="1519555" h="1000125">
                <a:moveTo>
                  <a:pt x="375284" y="632120"/>
                </a:moveTo>
                <a:lnTo>
                  <a:pt x="0" y="404828"/>
                </a:lnTo>
                <a:lnTo>
                  <a:pt x="0" y="368739"/>
                </a:lnTo>
                <a:lnTo>
                  <a:pt x="376915" y="597019"/>
                </a:lnTo>
                <a:lnTo>
                  <a:pt x="433433" y="597019"/>
                </a:lnTo>
                <a:lnTo>
                  <a:pt x="375284" y="632120"/>
                </a:lnTo>
                <a:close/>
              </a:path>
              <a:path w="1519555" h="1000125">
                <a:moveTo>
                  <a:pt x="1190816" y="597019"/>
                </a:moveTo>
                <a:lnTo>
                  <a:pt x="1133174" y="597019"/>
                </a:lnTo>
                <a:lnTo>
                  <a:pt x="1503889" y="372624"/>
                </a:lnTo>
                <a:lnTo>
                  <a:pt x="1518940" y="398484"/>
                </a:lnTo>
                <a:lnTo>
                  <a:pt x="1190816" y="597019"/>
                </a:lnTo>
                <a:close/>
              </a:path>
              <a:path w="1519555" h="1000125">
                <a:moveTo>
                  <a:pt x="1132803" y="632120"/>
                </a:moveTo>
                <a:lnTo>
                  <a:pt x="754674" y="403105"/>
                </a:lnTo>
                <a:lnTo>
                  <a:pt x="813000" y="403105"/>
                </a:lnTo>
                <a:lnTo>
                  <a:pt x="1133174" y="597019"/>
                </a:lnTo>
                <a:lnTo>
                  <a:pt x="1190816" y="597019"/>
                </a:lnTo>
                <a:lnTo>
                  <a:pt x="1132803" y="632120"/>
                </a:lnTo>
                <a:close/>
              </a:path>
              <a:path w="1519555" h="1000125">
                <a:moveTo>
                  <a:pt x="432939" y="965619"/>
                </a:moveTo>
                <a:lnTo>
                  <a:pt x="376618" y="965619"/>
                </a:lnTo>
                <a:lnTo>
                  <a:pt x="754748" y="736604"/>
                </a:lnTo>
                <a:lnTo>
                  <a:pt x="812211" y="771407"/>
                </a:lnTo>
                <a:lnTo>
                  <a:pt x="754674" y="771407"/>
                </a:lnTo>
                <a:lnTo>
                  <a:pt x="432939" y="965619"/>
                </a:lnTo>
                <a:close/>
              </a:path>
              <a:path w="1519555" h="1000125">
                <a:moveTo>
                  <a:pt x="375777" y="1000125"/>
                </a:moveTo>
                <a:lnTo>
                  <a:pt x="374792" y="1000125"/>
                </a:lnTo>
                <a:lnTo>
                  <a:pt x="0" y="773131"/>
                </a:lnTo>
                <a:lnTo>
                  <a:pt x="0" y="737519"/>
                </a:lnTo>
                <a:lnTo>
                  <a:pt x="376618" y="965619"/>
                </a:lnTo>
                <a:lnTo>
                  <a:pt x="432939" y="965619"/>
                </a:lnTo>
                <a:lnTo>
                  <a:pt x="375777" y="1000125"/>
                </a:lnTo>
                <a:close/>
              </a:path>
              <a:path w="1519555" h="1000125">
                <a:moveTo>
                  <a:pt x="1190323" y="965619"/>
                </a:moveTo>
                <a:lnTo>
                  <a:pt x="1132877" y="965619"/>
                </a:lnTo>
                <a:lnTo>
                  <a:pt x="1503592" y="741225"/>
                </a:lnTo>
                <a:lnTo>
                  <a:pt x="1518940" y="766787"/>
                </a:lnTo>
                <a:lnTo>
                  <a:pt x="1190323" y="965619"/>
                </a:lnTo>
                <a:close/>
              </a:path>
              <a:path w="1519555" h="1000125">
                <a:moveTo>
                  <a:pt x="1133296" y="1000125"/>
                </a:moveTo>
                <a:lnTo>
                  <a:pt x="1132311" y="1000125"/>
                </a:lnTo>
                <a:lnTo>
                  <a:pt x="754674" y="771407"/>
                </a:lnTo>
                <a:lnTo>
                  <a:pt x="812211" y="771407"/>
                </a:lnTo>
                <a:lnTo>
                  <a:pt x="1132877" y="965619"/>
                </a:lnTo>
                <a:lnTo>
                  <a:pt x="1190323" y="965619"/>
                </a:lnTo>
                <a:lnTo>
                  <a:pt x="1133296" y="1000125"/>
                </a:lnTo>
                <a:close/>
              </a:path>
            </a:pathLst>
          </a:custGeom>
          <a:solidFill>
            <a:srgbClr val="772D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09254" y="351969"/>
            <a:ext cx="2505074" cy="13525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11807" y="3291839"/>
            <a:ext cx="5547359" cy="2505455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9603880" y="4569040"/>
            <a:ext cx="1036319" cy="1743075"/>
          </a:xfrm>
          <a:custGeom>
            <a:avLst/>
            <a:gdLst/>
            <a:ahLst/>
            <a:cxnLst/>
            <a:rect l="l" t="t" r="r" b="b"/>
            <a:pathLst>
              <a:path w="1036320" h="1743075">
                <a:moveTo>
                  <a:pt x="1036116" y="593318"/>
                </a:moveTo>
                <a:lnTo>
                  <a:pt x="1019225" y="551065"/>
                </a:lnTo>
                <a:lnTo>
                  <a:pt x="989025" y="515302"/>
                </a:lnTo>
                <a:lnTo>
                  <a:pt x="949553" y="489661"/>
                </a:lnTo>
                <a:lnTo>
                  <a:pt x="935570" y="484238"/>
                </a:lnTo>
                <a:lnTo>
                  <a:pt x="922286" y="477545"/>
                </a:lnTo>
                <a:lnTo>
                  <a:pt x="887641" y="445135"/>
                </a:lnTo>
                <a:lnTo>
                  <a:pt x="874979" y="390486"/>
                </a:lnTo>
                <a:lnTo>
                  <a:pt x="870470" y="371970"/>
                </a:lnTo>
                <a:lnTo>
                  <a:pt x="862990" y="354495"/>
                </a:lnTo>
                <a:lnTo>
                  <a:pt x="851852" y="340118"/>
                </a:lnTo>
                <a:lnTo>
                  <a:pt x="836396" y="330911"/>
                </a:lnTo>
                <a:lnTo>
                  <a:pt x="698766" y="380669"/>
                </a:lnTo>
                <a:lnTo>
                  <a:pt x="699985" y="326263"/>
                </a:lnTo>
                <a:lnTo>
                  <a:pt x="869988" y="120840"/>
                </a:lnTo>
                <a:lnTo>
                  <a:pt x="868934" y="112547"/>
                </a:lnTo>
                <a:lnTo>
                  <a:pt x="867156" y="104406"/>
                </a:lnTo>
                <a:lnTo>
                  <a:pt x="851014" y="66014"/>
                </a:lnTo>
                <a:lnTo>
                  <a:pt x="817714" y="28892"/>
                </a:lnTo>
                <a:lnTo>
                  <a:pt x="773391" y="6019"/>
                </a:lnTo>
                <a:lnTo>
                  <a:pt x="678980" y="0"/>
                </a:lnTo>
                <a:lnTo>
                  <a:pt x="630059" y="5067"/>
                </a:lnTo>
                <a:lnTo>
                  <a:pt x="586536" y="16090"/>
                </a:lnTo>
                <a:lnTo>
                  <a:pt x="549529" y="33655"/>
                </a:lnTo>
                <a:lnTo>
                  <a:pt x="520141" y="58356"/>
                </a:lnTo>
                <a:lnTo>
                  <a:pt x="499478" y="90779"/>
                </a:lnTo>
                <a:lnTo>
                  <a:pt x="488657" y="131521"/>
                </a:lnTo>
                <a:lnTo>
                  <a:pt x="482498" y="181965"/>
                </a:lnTo>
                <a:lnTo>
                  <a:pt x="474840" y="227774"/>
                </a:lnTo>
                <a:lnTo>
                  <a:pt x="462584" y="268490"/>
                </a:lnTo>
                <a:lnTo>
                  <a:pt x="442582" y="303644"/>
                </a:lnTo>
                <a:lnTo>
                  <a:pt x="411721" y="332752"/>
                </a:lnTo>
                <a:lnTo>
                  <a:pt x="366890" y="355358"/>
                </a:lnTo>
                <a:lnTo>
                  <a:pt x="329501" y="371284"/>
                </a:lnTo>
                <a:lnTo>
                  <a:pt x="289331" y="393065"/>
                </a:lnTo>
                <a:lnTo>
                  <a:pt x="248539" y="420166"/>
                </a:lnTo>
                <a:lnTo>
                  <a:pt x="209334" y="452005"/>
                </a:lnTo>
                <a:lnTo>
                  <a:pt x="173901" y="488048"/>
                </a:lnTo>
                <a:lnTo>
                  <a:pt x="144437" y="527710"/>
                </a:lnTo>
                <a:lnTo>
                  <a:pt x="123113" y="570445"/>
                </a:lnTo>
                <a:lnTo>
                  <a:pt x="112141" y="615683"/>
                </a:lnTo>
                <a:lnTo>
                  <a:pt x="113703" y="662876"/>
                </a:lnTo>
                <a:lnTo>
                  <a:pt x="122224" y="716356"/>
                </a:lnTo>
                <a:lnTo>
                  <a:pt x="127876" y="768654"/>
                </a:lnTo>
                <a:lnTo>
                  <a:pt x="129667" y="819467"/>
                </a:lnTo>
                <a:lnTo>
                  <a:pt x="126619" y="868489"/>
                </a:lnTo>
                <a:lnTo>
                  <a:pt x="117716" y="915416"/>
                </a:lnTo>
                <a:lnTo>
                  <a:pt x="101981" y="959954"/>
                </a:lnTo>
                <a:lnTo>
                  <a:pt x="78409" y="1001788"/>
                </a:lnTo>
                <a:lnTo>
                  <a:pt x="46012" y="1040650"/>
                </a:lnTo>
                <a:lnTo>
                  <a:pt x="23304" y="1073124"/>
                </a:lnTo>
                <a:lnTo>
                  <a:pt x="8636" y="1114717"/>
                </a:lnTo>
                <a:lnTo>
                  <a:pt x="1155" y="1162964"/>
                </a:lnTo>
                <a:lnTo>
                  <a:pt x="0" y="1215390"/>
                </a:lnTo>
                <a:lnTo>
                  <a:pt x="4330" y="1269542"/>
                </a:lnTo>
                <a:lnTo>
                  <a:pt x="13296" y="1322933"/>
                </a:lnTo>
                <a:lnTo>
                  <a:pt x="26035" y="1373111"/>
                </a:lnTo>
                <a:lnTo>
                  <a:pt x="41694" y="1417599"/>
                </a:lnTo>
                <a:lnTo>
                  <a:pt x="59423" y="1453934"/>
                </a:lnTo>
                <a:lnTo>
                  <a:pt x="97675" y="1492275"/>
                </a:lnTo>
                <a:lnTo>
                  <a:pt x="139649" y="1511058"/>
                </a:lnTo>
                <a:lnTo>
                  <a:pt x="164503" y="1541246"/>
                </a:lnTo>
                <a:lnTo>
                  <a:pt x="179158" y="1587030"/>
                </a:lnTo>
                <a:lnTo>
                  <a:pt x="190512" y="1652587"/>
                </a:lnTo>
                <a:lnTo>
                  <a:pt x="199986" y="1676895"/>
                </a:lnTo>
                <a:lnTo>
                  <a:pt x="246811" y="1716049"/>
                </a:lnTo>
                <a:lnTo>
                  <a:pt x="319824" y="1738795"/>
                </a:lnTo>
                <a:lnTo>
                  <a:pt x="362013" y="1742592"/>
                </a:lnTo>
                <a:lnTo>
                  <a:pt x="405815" y="1740585"/>
                </a:lnTo>
                <a:lnTo>
                  <a:pt x="449567" y="1732203"/>
                </a:lnTo>
                <a:lnTo>
                  <a:pt x="491629" y="1716887"/>
                </a:lnTo>
                <a:lnTo>
                  <a:pt x="530339" y="1694078"/>
                </a:lnTo>
                <a:lnTo>
                  <a:pt x="564057" y="1663179"/>
                </a:lnTo>
                <a:lnTo>
                  <a:pt x="591134" y="1623656"/>
                </a:lnTo>
                <a:lnTo>
                  <a:pt x="647306" y="1346631"/>
                </a:lnTo>
                <a:lnTo>
                  <a:pt x="680377" y="908900"/>
                </a:lnTo>
                <a:lnTo>
                  <a:pt x="689787" y="665441"/>
                </a:lnTo>
                <a:lnTo>
                  <a:pt x="737755" y="667042"/>
                </a:lnTo>
                <a:lnTo>
                  <a:pt x="859739" y="657199"/>
                </a:lnTo>
                <a:lnTo>
                  <a:pt x="980808" y="644626"/>
                </a:lnTo>
                <a:lnTo>
                  <a:pt x="1035672" y="638429"/>
                </a:lnTo>
                <a:lnTo>
                  <a:pt x="1036116" y="593318"/>
                </a:lnTo>
                <a:close/>
              </a:path>
            </a:pathLst>
          </a:custGeom>
          <a:solidFill>
            <a:srgbClr val="A262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8" name="object 8"/>
          <p:cNvGrpSpPr/>
          <p:nvPr/>
        </p:nvGrpSpPr>
        <p:grpSpPr>
          <a:xfrm>
            <a:off x="9858106" y="2959100"/>
            <a:ext cx="7372984" cy="5819140"/>
            <a:chOff x="9858106" y="2959100"/>
            <a:chExt cx="7372984" cy="581914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15515" y="3345477"/>
              <a:ext cx="6057717" cy="542960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5888085" y="6138625"/>
              <a:ext cx="620395" cy="2338070"/>
            </a:xfrm>
            <a:custGeom>
              <a:avLst/>
              <a:gdLst/>
              <a:ahLst/>
              <a:cxnLst/>
              <a:rect l="l" t="t" r="r" b="b"/>
              <a:pathLst>
                <a:path w="620394" h="2338070">
                  <a:moveTo>
                    <a:pt x="318463" y="2338068"/>
                  </a:moveTo>
                  <a:lnTo>
                    <a:pt x="0" y="2338068"/>
                  </a:lnTo>
                  <a:lnTo>
                    <a:pt x="0" y="2327048"/>
                  </a:lnTo>
                  <a:lnTo>
                    <a:pt x="65104" y="926515"/>
                  </a:lnTo>
                  <a:lnTo>
                    <a:pt x="208921" y="0"/>
                  </a:lnTo>
                  <a:lnTo>
                    <a:pt x="620391" y="0"/>
                  </a:lnTo>
                  <a:lnTo>
                    <a:pt x="460729" y="1035334"/>
                  </a:lnTo>
                  <a:lnTo>
                    <a:pt x="318463" y="2338068"/>
                  </a:lnTo>
                  <a:close/>
                </a:path>
              </a:pathLst>
            </a:custGeom>
            <a:solidFill>
              <a:srgbClr val="FAFA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5881540" y="6132082"/>
              <a:ext cx="633730" cy="2351405"/>
            </a:xfrm>
            <a:custGeom>
              <a:avLst/>
              <a:gdLst/>
              <a:ahLst/>
              <a:cxnLst/>
              <a:rect l="l" t="t" r="r" b="b"/>
              <a:pathLst>
                <a:path w="633730" h="2351404">
                  <a:moveTo>
                    <a:pt x="4661" y="2351213"/>
                  </a:moveTo>
                  <a:lnTo>
                    <a:pt x="3111" y="2350524"/>
                  </a:lnTo>
                  <a:lnTo>
                    <a:pt x="1894" y="2349088"/>
                  </a:lnTo>
                  <a:lnTo>
                    <a:pt x="637" y="2347793"/>
                  </a:lnTo>
                  <a:lnTo>
                    <a:pt x="6" y="2346243"/>
                  </a:lnTo>
                  <a:lnTo>
                    <a:pt x="0" y="2333420"/>
                  </a:lnTo>
                  <a:lnTo>
                    <a:pt x="65277" y="932713"/>
                  </a:lnTo>
                  <a:lnTo>
                    <a:pt x="208138" y="3939"/>
                  </a:lnTo>
                  <a:lnTo>
                    <a:pt x="214260" y="0"/>
                  </a:lnTo>
                  <a:lnTo>
                    <a:pt x="628370" y="8"/>
                  </a:lnTo>
                  <a:lnTo>
                    <a:pt x="629977" y="754"/>
                  </a:lnTo>
                  <a:lnTo>
                    <a:pt x="631242" y="2238"/>
                  </a:lnTo>
                  <a:lnTo>
                    <a:pt x="632620" y="3702"/>
                  </a:lnTo>
                  <a:lnTo>
                    <a:pt x="633137" y="5423"/>
                  </a:lnTo>
                  <a:lnTo>
                    <a:pt x="632792" y="7404"/>
                  </a:lnTo>
                  <a:lnTo>
                    <a:pt x="631946" y="12913"/>
                  </a:lnTo>
                  <a:lnTo>
                    <a:pt x="220288" y="12913"/>
                  </a:lnTo>
                  <a:lnTo>
                    <a:pt x="78711" y="933402"/>
                  </a:lnTo>
                  <a:lnTo>
                    <a:pt x="13261" y="2338241"/>
                  </a:lnTo>
                  <a:lnTo>
                    <a:pt x="332171" y="2338241"/>
                  </a:lnTo>
                  <a:lnTo>
                    <a:pt x="331203" y="2347096"/>
                  </a:lnTo>
                  <a:lnTo>
                    <a:pt x="330505" y="2348451"/>
                  </a:lnTo>
                  <a:lnTo>
                    <a:pt x="328067" y="2350626"/>
                  </a:lnTo>
                  <a:lnTo>
                    <a:pt x="326667" y="2351154"/>
                  </a:lnTo>
                  <a:lnTo>
                    <a:pt x="6544" y="2351154"/>
                  </a:lnTo>
                  <a:lnTo>
                    <a:pt x="4661" y="2351213"/>
                  </a:lnTo>
                  <a:close/>
                </a:path>
                <a:path w="633730" h="2351404">
                  <a:moveTo>
                    <a:pt x="332171" y="2338241"/>
                  </a:moveTo>
                  <a:lnTo>
                    <a:pt x="318807" y="2338241"/>
                  </a:lnTo>
                  <a:lnTo>
                    <a:pt x="460556" y="1041188"/>
                  </a:lnTo>
                  <a:lnTo>
                    <a:pt x="619013" y="12913"/>
                  </a:lnTo>
                  <a:lnTo>
                    <a:pt x="631946" y="12913"/>
                  </a:lnTo>
                  <a:lnTo>
                    <a:pt x="473818" y="1042911"/>
                  </a:lnTo>
                  <a:lnTo>
                    <a:pt x="332171" y="2338241"/>
                  </a:lnTo>
                  <a:close/>
                </a:path>
                <a:path w="633730" h="2351404">
                  <a:moveTo>
                    <a:pt x="326640" y="2351164"/>
                  </a:moveTo>
                  <a:lnTo>
                    <a:pt x="325007" y="2351154"/>
                  </a:lnTo>
                  <a:lnTo>
                    <a:pt x="326667" y="2351154"/>
                  </a:lnTo>
                  <a:close/>
                </a:path>
              </a:pathLst>
            </a:custGeom>
            <a:solidFill>
              <a:srgbClr val="A262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6223464" y="4757643"/>
              <a:ext cx="364490" cy="622300"/>
            </a:xfrm>
            <a:custGeom>
              <a:avLst/>
              <a:gdLst/>
              <a:ahLst/>
              <a:cxnLst/>
              <a:rect l="l" t="t" r="r" b="b"/>
              <a:pathLst>
                <a:path w="364490" h="622300">
                  <a:moveTo>
                    <a:pt x="364068" y="621828"/>
                  </a:moveTo>
                  <a:lnTo>
                    <a:pt x="114671" y="602715"/>
                  </a:lnTo>
                  <a:lnTo>
                    <a:pt x="137234" y="400573"/>
                  </a:lnTo>
                  <a:lnTo>
                    <a:pt x="125721" y="400017"/>
                  </a:lnTo>
                  <a:lnTo>
                    <a:pt x="82121" y="386675"/>
                  </a:lnTo>
                  <a:lnTo>
                    <a:pt x="33374" y="338757"/>
                  </a:lnTo>
                  <a:lnTo>
                    <a:pt x="6341" y="263331"/>
                  </a:lnTo>
                  <a:lnTo>
                    <a:pt x="600" y="215387"/>
                  </a:lnTo>
                  <a:lnTo>
                    <a:pt x="0" y="160689"/>
                  </a:lnTo>
                  <a:lnTo>
                    <a:pt x="4506" y="99290"/>
                  </a:lnTo>
                  <a:lnTo>
                    <a:pt x="14086" y="31241"/>
                  </a:lnTo>
                  <a:lnTo>
                    <a:pt x="85710" y="10483"/>
                  </a:lnTo>
                  <a:lnTo>
                    <a:pt x="144059" y="2917"/>
                  </a:lnTo>
                  <a:lnTo>
                    <a:pt x="207130" y="0"/>
                  </a:lnTo>
                  <a:lnTo>
                    <a:pt x="265215" y="5921"/>
                  </a:lnTo>
                  <a:lnTo>
                    <a:pt x="308608" y="24870"/>
                  </a:lnTo>
                  <a:lnTo>
                    <a:pt x="337389" y="62861"/>
                  </a:lnTo>
                  <a:lnTo>
                    <a:pt x="351232" y="109777"/>
                  </a:lnTo>
                  <a:lnTo>
                    <a:pt x="353921" y="158016"/>
                  </a:lnTo>
                  <a:lnTo>
                    <a:pt x="349245" y="199973"/>
                  </a:lnTo>
                  <a:lnTo>
                    <a:pt x="340988" y="228046"/>
                  </a:lnTo>
                  <a:lnTo>
                    <a:pt x="364068" y="621828"/>
                  </a:lnTo>
                  <a:close/>
                </a:path>
              </a:pathLst>
            </a:custGeom>
            <a:solidFill>
              <a:srgbClr val="ECBEA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6194295" y="4643934"/>
              <a:ext cx="419734" cy="363855"/>
            </a:xfrm>
            <a:custGeom>
              <a:avLst/>
              <a:gdLst/>
              <a:ahLst/>
              <a:cxnLst/>
              <a:rect l="l" t="t" r="r" b="b"/>
              <a:pathLst>
                <a:path w="419734" h="363854">
                  <a:moveTo>
                    <a:pt x="370846" y="363795"/>
                  </a:moveTo>
                  <a:lnTo>
                    <a:pt x="361545" y="310762"/>
                  </a:lnTo>
                  <a:lnTo>
                    <a:pt x="367092" y="298718"/>
                  </a:lnTo>
                  <a:lnTo>
                    <a:pt x="376336" y="271096"/>
                  </a:lnTo>
                  <a:lnTo>
                    <a:pt x="378185" y="240665"/>
                  </a:lnTo>
                  <a:lnTo>
                    <a:pt x="361545" y="220194"/>
                  </a:lnTo>
                  <a:lnTo>
                    <a:pt x="334410" y="220883"/>
                  </a:lnTo>
                  <a:lnTo>
                    <a:pt x="323245" y="241200"/>
                  </a:lnTo>
                  <a:lnTo>
                    <a:pt x="321412" y="265134"/>
                  </a:lnTo>
                  <a:lnTo>
                    <a:pt x="322276" y="276670"/>
                  </a:lnTo>
                  <a:lnTo>
                    <a:pt x="299713" y="282352"/>
                  </a:lnTo>
                  <a:lnTo>
                    <a:pt x="288346" y="225704"/>
                  </a:lnTo>
                  <a:lnTo>
                    <a:pt x="277712" y="211739"/>
                  </a:lnTo>
                  <a:lnTo>
                    <a:pt x="269459" y="196696"/>
                  </a:lnTo>
                  <a:lnTo>
                    <a:pt x="263588" y="180574"/>
                  </a:lnTo>
                  <a:lnTo>
                    <a:pt x="260099" y="163374"/>
                  </a:lnTo>
                  <a:lnTo>
                    <a:pt x="240015" y="171550"/>
                  </a:lnTo>
                  <a:lnTo>
                    <a:pt x="190623" y="185908"/>
                  </a:lnTo>
                  <a:lnTo>
                    <a:pt x="128218" y="191195"/>
                  </a:lnTo>
                  <a:lnTo>
                    <a:pt x="69090" y="172155"/>
                  </a:lnTo>
                  <a:lnTo>
                    <a:pt x="33610" y="232763"/>
                  </a:lnTo>
                  <a:lnTo>
                    <a:pt x="31356" y="210568"/>
                  </a:lnTo>
                  <a:lnTo>
                    <a:pt x="32500" y="188821"/>
                  </a:lnTo>
                  <a:lnTo>
                    <a:pt x="37040" y="167523"/>
                  </a:lnTo>
                  <a:lnTo>
                    <a:pt x="44977" y="146672"/>
                  </a:lnTo>
                  <a:lnTo>
                    <a:pt x="34290" y="141028"/>
                  </a:lnTo>
                  <a:lnTo>
                    <a:pt x="13609" y="123600"/>
                  </a:lnTo>
                  <a:lnTo>
                    <a:pt x="0" y="93645"/>
                  </a:lnTo>
                  <a:lnTo>
                    <a:pt x="10530" y="50422"/>
                  </a:lnTo>
                  <a:lnTo>
                    <a:pt x="27727" y="32235"/>
                  </a:lnTo>
                  <a:lnTo>
                    <a:pt x="51608" y="30191"/>
                  </a:lnTo>
                  <a:lnTo>
                    <a:pt x="91766" y="33957"/>
                  </a:lnTo>
                  <a:lnTo>
                    <a:pt x="157791" y="33204"/>
                  </a:lnTo>
                  <a:lnTo>
                    <a:pt x="196566" y="28450"/>
                  </a:lnTo>
                  <a:lnTo>
                    <a:pt x="231335" y="10648"/>
                  </a:lnTo>
                  <a:lnTo>
                    <a:pt x="260056" y="0"/>
                  </a:lnTo>
                  <a:lnTo>
                    <a:pt x="295105" y="2168"/>
                  </a:lnTo>
                  <a:lnTo>
                    <a:pt x="323761" y="17185"/>
                  </a:lnTo>
                  <a:lnTo>
                    <a:pt x="333299" y="45084"/>
                  </a:lnTo>
                  <a:lnTo>
                    <a:pt x="351338" y="48980"/>
                  </a:lnTo>
                  <a:lnTo>
                    <a:pt x="388479" y="71988"/>
                  </a:lnTo>
                  <a:lnTo>
                    <a:pt x="419258" y="131090"/>
                  </a:lnTo>
                  <a:lnTo>
                    <a:pt x="418211" y="243267"/>
                  </a:lnTo>
                  <a:lnTo>
                    <a:pt x="408524" y="274245"/>
                  </a:lnTo>
                  <a:lnTo>
                    <a:pt x="397401" y="304659"/>
                  </a:lnTo>
                  <a:lnTo>
                    <a:pt x="384841" y="334509"/>
                  </a:lnTo>
                  <a:lnTo>
                    <a:pt x="370846" y="363795"/>
                  </a:lnTo>
                  <a:close/>
                </a:path>
              </a:pathLst>
            </a:custGeom>
            <a:solidFill>
              <a:srgbClr val="A262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15560970" y="4931695"/>
              <a:ext cx="532130" cy="1060450"/>
            </a:xfrm>
            <a:custGeom>
              <a:avLst/>
              <a:gdLst/>
              <a:ahLst/>
              <a:cxnLst/>
              <a:rect l="l" t="t" r="r" b="b"/>
              <a:pathLst>
                <a:path w="532130" h="1060450">
                  <a:moveTo>
                    <a:pt x="241514" y="1060402"/>
                  </a:moveTo>
                  <a:lnTo>
                    <a:pt x="198736" y="1053750"/>
                  </a:lnTo>
                  <a:lnTo>
                    <a:pt x="165731" y="1033542"/>
                  </a:lnTo>
                  <a:lnTo>
                    <a:pt x="139629" y="990835"/>
                  </a:lnTo>
                  <a:lnTo>
                    <a:pt x="132588" y="953914"/>
                  </a:lnTo>
                  <a:lnTo>
                    <a:pt x="133901" y="851424"/>
                  </a:lnTo>
                  <a:lnTo>
                    <a:pt x="136604" y="734409"/>
                  </a:lnTo>
                  <a:lnTo>
                    <a:pt x="148851" y="343262"/>
                  </a:lnTo>
                  <a:lnTo>
                    <a:pt x="114156" y="305769"/>
                  </a:lnTo>
                  <a:lnTo>
                    <a:pt x="83817" y="265349"/>
                  </a:lnTo>
                  <a:lnTo>
                    <a:pt x="57835" y="222002"/>
                  </a:lnTo>
                  <a:lnTo>
                    <a:pt x="36209" y="175728"/>
                  </a:lnTo>
                  <a:lnTo>
                    <a:pt x="24139" y="157767"/>
                  </a:lnTo>
                  <a:lnTo>
                    <a:pt x="10051" y="133285"/>
                  </a:lnTo>
                  <a:lnTo>
                    <a:pt x="0" y="107640"/>
                  </a:lnTo>
                  <a:lnTo>
                    <a:pt x="40" y="86193"/>
                  </a:lnTo>
                  <a:lnTo>
                    <a:pt x="1764" y="81985"/>
                  </a:lnTo>
                  <a:lnTo>
                    <a:pt x="4577" y="78714"/>
                  </a:lnTo>
                  <a:lnTo>
                    <a:pt x="8479" y="76379"/>
                  </a:lnTo>
                  <a:lnTo>
                    <a:pt x="9822" y="68262"/>
                  </a:lnTo>
                  <a:lnTo>
                    <a:pt x="31516" y="44248"/>
                  </a:lnTo>
                  <a:lnTo>
                    <a:pt x="36553" y="44353"/>
                  </a:lnTo>
                  <a:lnTo>
                    <a:pt x="37887" y="35299"/>
                  </a:lnTo>
                  <a:lnTo>
                    <a:pt x="42364" y="28240"/>
                  </a:lnTo>
                  <a:lnTo>
                    <a:pt x="49987" y="23174"/>
                  </a:lnTo>
                  <a:lnTo>
                    <a:pt x="54021" y="20954"/>
                  </a:lnTo>
                  <a:lnTo>
                    <a:pt x="58327" y="20093"/>
                  </a:lnTo>
                  <a:lnTo>
                    <a:pt x="62905" y="20591"/>
                  </a:lnTo>
                  <a:lnTo>
                    <a:pt x="64112" y="14978"/>
                  </a:lnTo>
                  <a:lnTo>
                    <a:pt x="92504" y="0"/>
                  </a:lnTo>
                  <a:lnTo>
                    <a:pt x="97984" y="939"/>
                  </a:lnTo>
                  <a:lnTo>
                    <a:pt x="103208" y="3373"/>
                  </a:lnTo>
                  <a:lnTo>
                    <a:pt x="106997" y="4578"/>
                  </a:lnTo>
                  <a:lnTo>
                    <a:pt x="162801" y="99451"/>
                  </a:lnTo>
                  <a:lnTo>
                    <a:pt x="200348" y="143874"/>
                  </a:lnTo>
                  <a:lnTo>
                    <a:pt x="201961" y="124097"/>
                  </a:lnTo>
                  <a:lnTo>
                    <a:pt x="207819" y="104853"/>
                  </a:lnTo>
                  <a:lnTo>
                    <a:pt x="219459" y="88934"/>
                  </a:lnTo>
                  <a:lnTo>
                    <a:pt x="238412" y="79133"/>
                  </a:lnTo>
                  <a:lnTo>
                    <a:pt x="249091" y="76378"/>
                  </a:lnTo>
                  <a:lnTo>
                    <a:pt x="273204" y="191913"/>
                  </a:lnTo>
                  <a:lnTo>
                    <a:pt x="303862" y="727918"/>
                  </a:lnTo>
                  <a:lnTo>
                    <a:pt x="351226" y="650607"/>
                  </a:lnTo>
                  <a:lnTo>
                    <a:pt x="531902" y="746858"/>
                  </a:lnTo>
                  <a:lnTo>
                    <a:pt x="520317" y="769565"/>
                  </a:lnTo>
                  <a:lnTo>
                    <a:pt x="504340" y="798718"/>
                  </a:lnTo>
                  <a:lnTo>
                    <a:pt x="480538" y="839052"/>
                  </a:lnTo>
                  <a:lnTo>
                    <a:pt x="450128" y="886005"/>
                  </a:lnTo>
                  <a:lnTo>
                    <a:pt x="414325" y="935016"/>
                  </a:lnTo>
                  <a:lnTo>
                    <a:pt x="374346" y="981523"/>
                  </a:lnTo>
                  <a:lnTo>
                    <a:pt x="331407" y="1020965"/>
                  </a:lnTo>
                  <a:lnTo>
                    <a:pt x="286724" y="1048778"/>
                  </a:lnTo>
                  <a:lnTo>
                    <a:pt x="241514" y="1060402"/>
                  </a:lnTo>
                  <a:close/>
                </a:path>
              </a:pathLst>
            </a:custGeom>
            <a:solidFill>
              <a:srgbClr val="ECBEA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6238067" y="6114691"/>
              <a:ext cx="581025" cy="2359660"/>
            </a:xfrm>
            <a:custGeom>
              <a:avLst/>
              <a:gdLst/>
              <a:ahLst/>
              <a:cxnLst/>
              <a:rect l="l" t="t" r="r" b="b"/>
              <a:pathLst>
                <a:path w="581025" h="2359659">
                  <a:moveTo>
                    <a:pt x="580949" y="2359419"/>
                  </a:moveTo>
                  <a:lnTo>
                    <a:pt x="251635" y="2359419"/>
                  </a:lnTo>
                  <a:lnTo>
                    <a:pt x="56320" y="1026725"/>
                  </a:lnTo>
                  <a:lnTo>
                    <a:pt x="0" y="0"/>
                  </a:lnTo>
                  <a:lnTo>
                    <a:pt x="493970" y="0"/>
                  </a:lnTo>
                  <a:lnTo>
                    <a:pt x="493970" y="1008818"/>
                  </a:lnTo>
                  <a:lnTo>
                    <a:pt x="580949" y="2359419"/>
                  </a:lnTo>
                  <a:close/>
                </a:path>
              </a:pathLst>
            </a:custGeom>
            <a:solidFill>
              <a:srgbClr val="FAFA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6231656" y="6108321"/>
              <a:ext cx="593090" cy="2372360"/>
            </a:xfrm>
            <a:custGeom>
              <a:avLst/>
              <a:gdLst/>
              <a:ahLst/>
              <a:cxnLst/>
              <a:rect l="l" t="t" r="r" b="b"/>
              <a:pathLst>
                <a:path w="593090" h="2372359">
                  <a:moveTo>
                    <a:pt x="587360" y="2372160"/>
                  </a:moveTo>
                  <a:lnTo>
                    <a:pt x="258046" y="2372160"/>
                  </a:lnTo>
                  <a:lnTo>
                    <a:pt x="256448" y="2372135"/>
                  </a:lnTo>
                  <a:lnTo>
                    <a:pt x="250468" y="2357697"/>
                  </a:lnTo>
                  <a:lnTo>
                    <a:pt x="56359" y="1034817"/>
                  </a:lnTo>
                  <a:lnTo>
                    <a:pt x="38" y="6887"/>
                  </a:lnTo>
                  <a:lnTo>
                    <a:pt x="0" y="4769"/>
                  </a:lnTo>
                  <a:lnTo>
                    <a:pt x="481" y="3421"/>
                  </a:lnTo>
                  <a:lnTo>
                    <a:pt x="1760" y="2066"/>
                  </a:lnTo>
                  <a:lnTo>
                    <a:pt x="3036" y="761"/>
                  </a:lnTo>
                  <a:lnTo>
                    <a:pt x="4587" y="73"/>
                  </a:lnTo>
                  <a:lnTo>
                    <a:pt x="6410" y="0"/>
                  </a:lnTo>
                  <a:lnTo>
                    <a:pt x="500381" y="0"/>
                  </a:lnTo>
                  <a:lnTo>
                    <a:pt x="502155" y="46"/>
                  </a:lnTo>
                  <a:lnTo>
                    <a:pt x="503660" y="705"/>
                  </a:lnTo>
                  <a:lnTo>
                    <a:pt x="506136" y="3247"/>
                  </a:lnTo>
                  <a:lnTo>
                    <a:pt x="506754" y="4769"/>
                  </a:lnTo>
                  <a:lnTo>
                    <a:pt x="506754" y="12569"/>
                  </a:lnTo>
                  <a:lnTo>
                    <a:pt x="13989" y="12569"/>
                  </a:lnTo>
                  <a:lnTo>
                    <a:pt x="69793" y="1032579"/>
                  </a:lnTo>
                  <a:lnTo>
                    <a:pt x="263730" y="2359247"/>
                  </a:lnTo>
                  <a:lnTo>
                    <a:pt x="592443" y="2359247"/>
                  </a:lnTo>
                  <a:lnTo>
                    <a:pt x="592871" y="2365962"/>
                  </a:lnTo>
                  <a:lnTo>
                    <a:pt x="588781" y="2372135"/>
                  </a:lnTo>
                  <a:lnTo>
                    <a:pt x="587360" y="2372160"/>
                  </a:lnTo>
                  <a:close/>
                </a:path>
                <a:path w="593090" h="2372359">
                  <a:moveTo>
                    <a:pt x="592443" y="2359247"/>
                  </a:moveTo>
                  <a:lnTo>
                    <a:pt x="580643" y="2359247"/>
                  </a:lnTo>
                  <a:lnTo>
                    <a:pt x="494536" y="1015189"/>
                  </a:lnTo>
                  <a:lnTo>
                    <a:pt x="494525" y="12569"/>
                  </a:lnTo>
                  <a:lnTo>
                    <a:pt x="506754" y="12569"/>
                  </a:lnTo>
                  <a:lnTo>
                    <a:pt x="506754" y="1015189"/>
                  </a:lnTo>
                  <a:lnTo>
                    <a:pt x="592443" y="2359247"/>
                  </a:lnTo>
                  <a:close/>
                </a:path>
              </a:pathLst>
            </a:custGeom>
            <a:solidFill>
              <a:srgbClr val="A262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5877923" y="5226573"/>
              <a:ext cx="1164590" cy="1235710"/>
            </a:xfrm>
            <a:custGeom>
              <a:avLst/>
              <a:gdLst/>
              <a:ahLst/>
              <a:cxnLst/>
              <a:rect l="l" t="t" r="r" b="b"/>
              <a:pathLst>
                <a:path w="1164590" h="1235710">
                  <a:moveTo>
                    <a:pt x="363878" y="1235281"/>
                  </a:moveTo>
                  <a:lnTo>
                    <a:pt x="257576" y="1199510"/>
                  </a:lnTo>
                  <a:lnTo>
                    <a:pt x="199716" y="1149921"/>
                  </a:lnTo>
                  <a:lnTo>
                    <a:pt x="182224" y="1124869"/>
                  </a:lnTo>
                  <a:lnTo>
                    <a:pt x="212193" y="471952"/>
                  </a:lnTo>
                  <a:lnTo>
                    <a:pt x="189458" y="504667"/>
                  </a:lnTo>
                  <a:lnTo>
                    <a:pt x="0" y="390682"/>
                  </a:lnTo>
                  <a:lnTo>
                    <a:pt x="182224" y="120700"/>
                  </a:lnTo>
                  <a:lnTo>
                    <a:pt x="189105" y="111111"/>
                  </a:lnTo>
                  <a:lnTo>
                    <a:pt x="221219" y="76699"/>
                  </a:lnTo>
                  <a:lnTo>
                    <a:pt x="259671" y="49546"/>
                  </a:lnTo>
                  <a:lnTo>
                    <a:pt x="302849" y="30791"/>
                  </a:lnTo>
                  <a:lnTo>
                    <a:pt x="472096" y="0"/>
                  </a:lnTo>
                  <a:lnTo>
                    <a:pt x="519108" y="89273"/>
                  </a:lnTo>
                  <a:lnTo>
                    <a:pt x="596170" y="79354"/>
                  </a:lnTo>
                  <a:lnTo>
                    <a:pt x="668162" y="29757"/>
                  </a:lnTo>
                  <a:lnTo>
                    <a:pt x="699963" y="0"/>
                  </a:lnTo>
                  <a:lnTo>
                    <a:pt x="897345" y="61641"/>
                  </a:lnTo>
                  <a:lnTo>
                    <a:pt x="940147" y="81728"/>
                  </a:lnTo>
                  <a:lnTo>
                    <a:pt x="976038" y="112711"/>
                  </a:lnTo>
                  <a:lnTo>
                    <a:pt x="1164137" y="420642"/>
                  </a:lnTo>
                  <a:lnTo>
                    <a:pt x="952460" y="588864"/>
                  </a:lnTo>
                  <a:lnTo>
                    <a:pt x="900789" y="499329"/>
                  </a:lnTo>
                  <a:lnTo>
                    <a:pt x="878743" y="1188060"/>
                  </a:lnTo>
                  <a:lnTo>
                    <a:pt x="835652" y="1189462"/>
                  </a:lnTo>
                  <a:lnTo>
                    <a:pt x="734496" y="1194366"/>
                  </a:lnTo>
                  <a:lnTo>
                    <a:pt x="617452" y="1203823"/>
                  </a:lnTo>
                  <a:lnTo>
                    <a:pt x="526694" y="1218881"/>
                  </a:lnTo>
                  <a:lnTo>
                    <a:pt x="363878" y="1235281"/>
                  </a:lnTo>
                  <a:close/>
                </a:path>
              </a:pathLst>
            </a:custGeom>
            <a:solidFill>
              <a:srgbClr val="772D4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1279758" y="4879281"/>
              <a:ext cx="341630" cy="349250"/>
            </a:xfrm>
            <a:custGeom>
              <a:avLst/>
              <a:gdLst/>
              <a:ahLst/>
              <a:cxnLst/>
              <a:rect l="l" t="t" r="r" b="b"/>
              <a:pathLst>
                <a:path w="341629" h="349250">
                  <a:moveTo>
                    <a:pt x="68033" y="349186"/>
                  </a:moveTo>
                  <a:lnTo>
                    <a:pt x="0" y="216261"/>
                  </a:lnTo>
                  <a:lnTo>
                    <a:pt x="19166" y="196355"/>
                  </a:lnTo>
                  <a:lnTo>
                    <a:pt x="64459" y="150767"/>
                  </a:lnTo>
                  <a:lnTo>
                    <a:pt x="117566" y="100691"/>
                  </a:lnTo>
                  <a:lnTo>
                    <a:pt x="160178" y="67323"/>
                  </a:lnTo>
                  <a:lnTo>
                    <a:pt x="204254" y="45811"/>
                  </a:lnTo>
                  <a:lnTo>
                    <a:pt x="261539" y="22297"/>
                  </a:lnTo>
                  <a:lnTo>
                    <a:pt x="313398" y="4466"/>
                  </a:lnTo>
                  <a:lnTo>
                    <a:pt x="341198" y="0"/>
                  </a:lnTo>
                  <a:lnTo>
                    <a:pt x="328571" y="20712"/>
                  </a:lnTo>
                  <a:lnTo>
                    <a:pt x="288364" y="60070"/>
                  </a:lnTo>
                  <a:lnTo>
                    <a:pt x="245769" y="98232"/>
                  </a:lnTo>
                  <a:lnTo>
                    <a:pt x="225972" y="115362"/>
                  </a:lnTo>
                  <a:lnTo>
                    <a:pt x="231799" y="123099"/>
                  </a:lnTo>
                  <a:lnTo>
                    <a:pt x="243898" y="168685"/>
                  </a:lnTo>
                  <a:lnTo>
                    <a:pt x="242704" y="178133"/>
                  </a:lnTo>
                  <a:lnTo>
                    <a:pt x="240268" y="187506"/>
                  </a:lnTo>
                  <a:lnTo>
                    <a:pt x="208633" y="233035"/>
                  </a:lnTo>
                  <a:lnTo>
                    <a:pt x="149952" y="286361"/>
                  </a:lnTo>
                  <a:lnTo>
                    <a:pt x="93370" y="330679"/>
                  </a:lnTo>
                  <a:lnTo>
                    <a:pt x="68033" y="349186"/>
                  </a:lnTo>
                  <a:close/>
                </a:path>
              </a:pathLst>
            </a:custGeom>
            <a:solidFill>
              <a:srgbClr val="ECBEA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9858106" y="5052324"/>
              <a:ext cx="1548765" cy="1424940"/>
            </a:xfrm>
            <a:custGeom>
              <a:avLst/>
              <a:gdLst/>
              <a:ahLst/>
              <a:cxnLst/>
              <a:rect l="l" t="t" r="r" b="b"/>
              <a:pathLst>
                <a:path w="1548765" h="1424939">
                  <a:moveTo>
                    <a:pt x="423082" y="1424394"/>
                  </a:moveTo>
                  <a:lnTo>
                    <a:pt x="254434" y="1396422"/>
                  </a:lnTo>
                  <a:lnTo>
                    <a:pt x="129480" y="1362155"/>
                  </a:lnTo>
                  <a:lnTo>
                    <a:pt x="80627" y="1345435"/>
                  </a:lnTo>
                  <a:lnTo>
                    <a:pt x="116947" y="1176201"/>
                  </a:lnTo>
                  <a:lnTo>
                    <a:pt x="132693" y="1104762"/>
                  </a:lnTo>
                  <a:lnTo>
                    <a:pt x="145243" y="1050943"/>
                  </a:lnTo>
                  <a:lnTo>
                    <a:pt x="151588" y="1029824"/>
                  </a:lnTo>
                  <a:lnTo>
                    <a:pt x="112736" y="1025821"/>
                  </a:lnTo>
                  <a:lnTo>
                    <a:pt x="69410" y="1018976"/>
                  </a:lnTo>
                  <a:lnTo>
                    <a:pt x="31478" y="1003480"/>
                  </a:lnTo>
                  <a:lnTo>
                    <a:pt x="1278" y="934790"/>
                  </a:lnTo>
                  <a:lnTo>
                    <a:pt x="0" y="896382"/>
                  </a:lnTo>
                  <a:lnTo>
                    <a:pt x="1660" y="857587"/>
                  </a:lnTo>
                  <a:lnTo>
                    <a:pt x="3721" y="792382"/>
                  </a:lnTo>
                  <a:lnTo>
                    <a:pt x="9402" y="708598"/>
                  </a:lnTo>
                  <a:lnTo>
                    <a:pt x="13978" y="654714"/>
                  </a:lnTo>
                  <a:lnTo>
                    <a:pt x="19490" y="595894"/>
                  </a:lnTo>
                  <a:lnTo>
                    <a:pt x="25770" y="534433"/>
                  </a:lnTo>
                  <a:lnTo>
                    <a:pt x="32653" y="472623"/>
                  </a:lnTo>
                  <a:lnTo>
                    <a:pt x="39973" y="412759"/>
                  </a:lnTo>
                  <a:lnTo>
                    <a:pt x="47563" y="357136"/>
                  </a:lnTo>
                  <a:lnTo>
                    <a:pt x="55258" y="308046"/>
                  </a:lnTo>
                  <a:lnTo>
                    <a:pt x="62889" y="267784"/>
                  </a:lnTo>
                  <a:lnTo>
                    <a:pt x="125801" y="172623"/>
                  </a:lnTo>
                  <a:lnTo>
                    <a:pt x="219707" y="116352"/>
                  </a:lnTo>
                  <a:lnTo>
                    <a:pt x="308188" y="77191"/>
                  </a:lnTo>
                  <a:lnTo>
                    <a:pt x="347420" y="62502"/>
                  </a:lnTo>
                  <a:lnTo>
                    <a:pt x="352242" y="12052"/>
                  </a:lnTo>
                  <a:lnTo>
                    <a:pt x="484347" y="0"/>
                  </a:lnTo>
                  <a:lnTo>
                    <a:pt x="522755" y="55270"/>
                  </a:lnTo>
                  <a:lnTo>
                    <a:pt x="588050" y="33014"/>
                  </a:lnTo>
                  <a:lnTo>
                    <a:pt x="646322" y="23544"/>
                  </a:lnTo>
                  <a:lnTo>
                    <a:pt x="698203" y="24255"/>
                  </a:lnTo>
                  <a:lnTo>
                    <a:pt x="744327" y="32540"/>
                  </a:lnTo>
                  <a:lnTo>
                    <a:pt x="785326" y="45795"/>
                  </a:lnTo>
                  <a:lnTo>
                    <a:pt x="821833" y="61415"/>
                  </a:lnTo>
                  <a:lnTo>
                    <a:pt x="1144524" y="211440"/>
                  </a:lnTo>
                  <a:lnTo>
                    <a:pt x="1362402" y="0"/>
                  </a:lnTo>
                  <a:lnTo>
                    <a:pt x="1440123" y="39306"/>
                  </a:lnTo>
                  <a:lnTo>
                    <a:pt x="1498597" y="108991"/>
                  </a:lnTo>
                  <a:lnTo>
                    <a:pt x="1535434" y="175448"/>
                  </a:lnTo>
                  <a:lnTo>
                    <a:pt x="1548244" y="205069"/>
                  </a:lnTo>
                  <a:lnTo>
                    <a:pt x="1514236" y="245941"/>
                  </a:lnTo>
                  <a:lnTo>
                    <a:pt x="1431189" y="339888"/>
                  </a:lnTo>
                  <a:lnTo>
                    <a:pt x="1327570" y="443908"/>
                  </a:lnTo>
                  <a:lnTo>
                    <a:pt x="1231848" y="514998"/>
                  </a:lnTo>
                  <a:lnTo>
                    <a:pt x="1135614" y="524533"/>
                  </a:lnTo>
                  <a:lnTo>
                    <a:pt x="1030871" y="493131"/>
                  </a:lnTo>
                  <a:lnTo>
                    <a:pt x="946699" y="451656"/>
                  </a:lnTo>
                  <a:lnTo>
                    <a:pt x="912179" y="430973"/>
                  </a:lnTo>
                  <a:lnTo>
                    <a:pt x="1093198" y="1255728"/>
                  </a:lnTo>
                  <a:lnTo>
                    <a:pt x="1049378" y="1277022"/>
                  </a:lnTo>
                  <a:lnTo>
                    <a:pt x="935495" y="1326387"/>
                  </a:lnTo>
                  <a:lnTo>
                    <a:pt x="777919" y="1382048"/>
                  </a:lnTo>
                  <a:lnTo>
                    <a:pt x="603017" y="1422228"/>
                  </a:lnTo>
                  <a:lnTo>
                    <a:pt x="423082" y="1424394"/>
                  </a:lnTo>
                  <a:close/>
                </a:path>
              </a:pathLst>
            </a:custGeom>
            <a:solidFill>
              <a:srgbClr val="772D4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86576" y="5369613"/>
              <a:ext cx="699135" cy="516890"/>
            </a:xfrm>
            <a:custGeom>
              <a:avLst/>
              <a:gdLst/>
              <a:ahLst/>
              <a:cxnLst/>
              <a:rect l="l" t="t" r="r" b="b"/>
              <a:pathLst>
                <a:path w="699134" h="516889">
                  <a:moveTo>
                    <a:pt x="29656" y="516788"/>
                  </a:moveTo>
                  <a:lnTo>
                    <a:pt x="0" y="486605"/>
                  </a:lnTo>
                  <a:lnTo>
                    <a:pt x="64925" y="35501"/>
                  </a:lnTo>
                  <a:lnTo>
                    <a:pt x="670825" y="0"/>
                  </a:lnTo>
                  <a:lnTo>
                    <a:pt x="677229" y="1054"/>
                  </a:lnTo>
                  <a:lnTo>
                    <a:pt x="698778" y="30189"/>
                  </a:lnTo>
                  <a:lnTo>
                    <a:pt x="698279" y="34480"/>
                  </a:lnTo>
                  <a:lnTo>
                    <a:pt x="628831" y="451024"/>
                  </a:lnTo>
                  <a:lnTo>
                    <a:pt x="602000" y="472513"/>
                  </a:lnTo>
                  <a:lnTo>
                    <a:pt x="29656" y="516788"/>
                  </a:lnTo>
                  <a:close/>
                </a:path>
              </a:pathLst>
            </a:custGeom>
            <a:solidFill>
              <a:srgbClr val="FAFA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10480391" y="5363803"/>
              <a:ext cx="711835" cy="528320"/>
            </a:xfrm>
            <a:custGeom>
              <a:avLst/>
              <a:gdLst/>
              <a:ahLst/>
              <a:cxnLst/>
              <a:rect l="l" t="t" r="r" b="b"/>
              <a:pathLst>
                <a:path w="711834" h="528320">
                  <a:moveTo>
                    <a:pt x="33638" y="528276"/>
                  </a:moveTo>
                  <a:lnTo>
                    <a:pt x="2448" y="505487"/>
                  </a:lnTo>
                  <a:lnTo>
                    <a:pt x="0" y="493035"/>
                  </a:lnTo>
                  <a:lnTo>
                    <a:pt x="47" y="490498"/>
                  </a:lnTo>
                  <a:lnTo>
                    <a:pt x="367" y="487965"/>
                  </a:lnTo>
                  <a:lnTo>
                    <a:pt x="63937" y="43787"/>
                  </a:lnTo>
                  <a:lnTo>
                    <a:pt x="64476" y="39704"/>
                  </a:lnTo>
                  <a:lnTo>
                    <a:pt x="94129" y="13172"/>
                  </a:lnTo>
                  <a:lnTo>
                    <a:pt x="674668" y="0"/>
                  </a:lnTo>
                  <a:lnTo>
                    <a:pt x="682684" y="758"/>
                  </a:lnTo>
                  <a:lnTo>
                    <a:pt x="690006" y="3077"/>
                  </a:lnTo>
                  <a:lnTo>
                    <a:pt x="696635" y="6957"/>
                  </a:lnTo>
                  <a:lnTo>
                    <a:pt x="702570" y="12397"/>
                  </a:lnTo>
                  <a:lnTo>
                    <a:pt x="703794" y="13774"/>
                  </a:lnTo>
                  <a:lnTo>
                    <a:pt x="675529" y="13774"/>
                  </a:lnTo>
                  <a:lnTo>
                    <a:pt x="99230" y="26860"/>
                  </a:lnTo>
                  <a:lnTo>
                    <a:pt x="76773" y="48156"/>
                  </a:lnTo>
                  <a:lnTo>
                    <a:pt x="12603" y="497264"/>
                  </a:lnTo>
                  <a:lnTo>
                    <a:pt x="14555" y="503578"/>
                  </a:lnTo>
                  <a:lnTo>
                    <a:pt x="24496" y="514439"/>
                  </a:lnTo>
                  <a:lnTo>
                    <a:pt x="30697" y="516849"/>
                  </a:lnTo>
                  <a:lnTo>
                    <a:pt x="188228" y="516849"/>
                  </a:lnTo>
                  <a:lnTo>
                    <a:pt x="38947" y="528256"/>
                  </a:lnTo>
                  <a:lnTo>
                    <a:pt x="33638" y="528276"/>
                  </a:lnTo>
                  <a:close/>
                </a:path>
                <a:path w="711834" h="528320">
                  <a:moveTo>
                    <a:pt x="188228" y="516849"/>
                  </a:moveTo>
                  <a:lnTo>
                    <a:pt x="30697" y="516849"/>
                  </a:lnTo>
                  <a:lnTo>
                    <a:pt x="38086" y="516203"/>
                  </a:lnTo>
                  <a:lnTo>
                    <a:pt x="613466" y="472243"/>
                  </a:lnTo>
                  <a:lnTo>
                    <a:pt x="618064" y="470263"/>
                  </a:lnTo>
                  <a:lnTo>
                    <a:pt x="625898" y="463137"/>
                  </a:lnTo>
                  <a:lnTo>
                    <a:pt x="628304" y="458747"/>
                  </a:lnTo>
                  <a:lnTo>
                    <a:pt x="629198" y="453529"/>
                  </a:lnTo>
                  <a:lnTo>
                    <a:pt x="699255" y="33247"/>
                  </a:lnTo>
                  <a:lnTo>
                    <a:pt x="697476" y="27049"/>
                  </a:lnTo>
                  <a:lnTo>
                    <a:pt x="688190" y="16492"/>
                  </a:lnTo>
                  <a:lnTo>
                    <a:pt x="682449" y="13852"/>
                  </a:lnTo>
                  <a:lnTo>
                    <a:pt x="675529" y="13774"/>
                  </a:lnTo>
                  <a:lnTo>
                    <a:pt x="703794" y="13774"/>
                  </a:lnTo>
                  <a:lnTo>
                    <a:pt x="706114" y="16385"/>
                  </a:lnTo>
                  <a:lnTo>
                    <a:pt x="708597" y="20950"/>
                  </a:lnTo>
                  <a:lnTo>
                    <a:pt x="711441" y="31234"/>
                  </a:lnTo>
                  <a:lnTo>
                    <a:pt x="711657" y="36426"/>
                  </a:lnTo>
                  <a:lnTo>
                    <a:pt x="710665" y="41668"/>
                  </a:lnTo>
                  <a:lnTo>
                    <a:pt x="641106" y="458862"/>
                  </a:lnTo>
                  <a:lnTo>
                    <a:pt x="613048" y="484402"/>
                  </a:lnTo>
                  <a:lnTo>
                    <a:pt x="188228" y="516849"/>
                  </a:lnTo>
                  <a:close/>
                </a:path>
                <a:path w="711834" h="528320">
                  <a:moveTo>
                    <a:pt x="65885" y="478206"/>
                  </a:moveTo>
                  <a:lnTo>
                    <a:pt x="58572" y="472755"/>
                  </a:lnTo>
                  <a:lnTo>
                    <a:pt x="58599" y="472243"/>
                  </a:lnTo>
                  <a:lnTo>
                    <a:pt x="58929" y="469644"/>
                  </a:lnTo>
                  <a:lnTo>
                    <a:pt x="112051" y="82414"/>
                  </a:lnTo>
                  <a:lnTo>
                    <a:pt x="112364" y="80022"/>
                  </a:lnTo>
                  <a:lnTo>
                    <a:pt x="646593" y="47178"/>
                  </a:lnTo>
                  <a:lnTo>
                    <a:pt x="648164" y="47429"/>
                  </a:lnTo>
                  <a:lnTo>
                    <a:pt x="649470" y="48156"/>
                  </a:lnTo>
                  <a:lnTo>
                    <a:pt x="651552" y="50562"/>
                  </a:lnTo>
                  <a:lnTo>
                    <a:pt x="652083" y="51958"/>
                  </a:lnTo>
                  <a:lnTo>
                    <a:pt x="652106" y="56011"/>
                  </a:lnTo>
                  <a:lnTo>
                    <a:pt x="651487" y="57533"/>
                  </a:lnTo>
                  <a:lnTo>
                    <a:pt x="649011" y="60075"/>
                  </a:lnTo>
                  <a:lnTo>
                    <a:pt x="647506" y="60733"/>
                  </a:lnTo>
                  <a:lnTo>
                    <a:pt x="132383" y="74824"/>
                  </a:lnTo>
                  <a:lnTo>
                    <a:pt x="129753" y="75880"/>
                  </a:lnTo>
                  <a:lnTo>
                    <a:pt x="125264" y="79913"/>
                  </a:lnTo>
                  <a:lnTo>
                    <a:pt x="123933" y="82414"/>
                  </a:lnTo>
                  <a:lnTo>
                    <a:pt x="70626" y="472755"/>
                  </a:lnTo>
                  <a:lnTo>
                    <a:pt x="70460" y="474251"/>
                  </a:lnTo>
                  <a:lnTo>
                    <a:pt x="69758" y="475585"/>
                  </a:lnTo>
                  <a:lnTo>
                    <a:pt x="67307" y="477704"/>
                  </a:lnTo>
                  <a:lnTo>
                    <a:pt x="65885" y="478206"/>
                  </a:lnTo>
                  <a:close/>
                </a:path>
              </a:pathLst>
            </a:custGeom>
            <a:solidFill>
              <a:srgbClr val="A262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82095" y="5550481"/>
              <a:ext cx="149305" cy="15937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0366566" y="5554926"/>
              <a:ext cx="337185" cy="286385"/>
            </a:xfrm>
            <a:custGeom>
              <a:avLst/>
              <a:gdLst/>
              <a:ahLst/>
              <a:cxnLst/>
              <a:rect l="l" t="t" r="r" b="b"/>
              <a:pathLst>
                <a:path w="337184" h="286385">
                  <a:moveTo>
                    <a:pt x="64071" y="286167"/>
                  </a:moveTo>
                  <a:lnTo>
                    <a:pt x="62900" y="267442"/>
                  </a:lnTo>
                  <a:lnTo>
                    <a:pt x="55610" y="221340"/>
                  </a:lnTo>
                  <a:lnTo>
                    <a:pt x="36532" y="162970"/>
                  </a:lnTo>
                  <a:lnTo>
                    <a:pt x="0" y="107442"/>
                  </a:lnTo>
                  <a:lnTo>
                    <a:pt x="41923" y="88087"/>
                  </a:lnTo>
                  <a:lnTo>
                    <a:pt x="137099" y="46876"/>
                  </a:lnTo>
                  <a:lnTo>
                    <a:pt x="239638" y="9088"/>
                  </a:lnTo>
                  <a:lnTo>
                    <a:pt x="303650" y="0"/>
                  </a:lnTo>
                  <a:lnTo>
                    <a:pt x="312359" y="18757"/>
                  </a:lnTo>
                  <a:lnTo>
                    <a:pt x="293230" y="42227"/>
                  </a:lnTo>
                  <a:lnTo>
                    <a:pt x="266738" y="62276"/>
                  </a:lnTo>
                  <a:lnTo>
                    <a:pt x="253358" y="70767"/>
                  </a:lnTo>
                  <a:lnTo>
                    <a:pt x="263482" y="65636"/>
                  </a:lnTo>
                  <a:lnTo>
                    <a:pt x="287331" y="55550"/>
                  </a:lnTo>
                  <a:lnTo>
                    <a:pt x="315120" y="48466"/>
                  </a:lnTo>
                  <a:lnTo>
                    <a:pt x="337064" y="52343"/>
                  </a:lnTo>
                  <a:lnTo>
                    <a:pt x="336510" y="69860"/>
                  </a:lnTo>
                  <a:lnTo>
                    <a:pt x="314803" y="92784"/>
                  </a:lnTo>
                  <a:lnTo>
                    <a:pt x="289156" y="112706"/>
                  </a:lnTo>
                  <a:lnTo>
                    <a:pt x="276782" y="121216"/>
                  </a:lnTo>
                  <a:lnTo>
                    <a:pt x="284225" y="119109"/>
                  </a:lnTo>
                  <a:lnTo>
                    <a:pt x="300938" y="116244"/>
                  </a:lnTo>
                  <a:lnTo>
                    <a:pt x="318489" y="117802"/>
                  </a:lnTo>
                  <a:lnTo>
                    <a:pt x="328452" y="128964"/>
                  </a:lnTo>
                  <a:lnTo>
                    <a:pt x="289032" y="163479"/>
                  </a:lnTo>
                  <a:lnTo>
                    <a:pt x="197941" y="216411"/>
                  </a:lnTo>
                  <a:lnTo>
                    <a:pt x="106010" y="264921"/>
                  </a:lnTo>
                  <a:lnTo>
                    <a:pt x="64071" y="286167"/>
                  </a:lnTo>
                  <a:close/>
                </a:path>
              </a:pathLst>
            </a:custGeom>
            <a:solidFill>
              <a:srgbClr val="ECBEA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10068573" y="5507054"/>
              <a:ext cx="369570" cy="589915"/>
            </a:xfrm>
            <a:custGeom>
              <a:avLst/>
              <a:gdLst/>
              <a:ahLst/>
              <a:cxnLst/>
              <a:rect l="l" t="t" r="r" b="b"/>
              <a:pathLst>
                <a:path w="369570" h="589914">
                  <a:moveTo>
                    <a:pt x="66164" y="239855"/>
                  </a:moveTo>
                  <a:lnTo>
                    <a:pt x="32995" y="215458"/>
                  </a:lnTo>
                  <a:lnTo>
                    <a:pt x="31840" y="209981"/>
                  </a:lnTo>
                  <a:lnTo>
                    <a:pt x="39964" y="6720"/>
                  </a:lnTo>
                  <a:lnTo>
                    <a:pt x="40120" y="4451"/>
                  </a:lnTo>
                  <a:lnTo>
                    <a:pt x="40833" y="2978"/>
                  </a:lnTo>
                  <a:lnTo>
                    <a:pt x="43418" y="593"/>
                  </a:lnTo>
                  <a:lnTo>
                    <a:pt x="44943" y="0"/>
                  </a:lnTo>
                  <a:lnTo>
                    <a:pt x="46701" y="5"/>
                  </a:lnTo>
                  <a:lnTo>
                    <a:pt x="44979" y="204730"/>
                  </a:lnTo>
                  <a:lnTo>
                    <a:pt x="44996" y="208259"/>
                  </a:lnTo>
                  <a:lnTo>
                    <a:pt x="65290" y="227021"/>
                  </a:lnTo>
                  <a:lnTo>
                    <a:pt x="105355" y="227021"/>
                  </a:lnTo>
                  <a:lnTo>
                    <a:pt x="74581" y="239019"/>
                  </a:lnTo>
                  <a:lnTo>
                    <a:pt x="70412" y="239823"/>
                  </a:lnTo>
                  <a:lnTo>
                    <a:pt x="66164" y="239855"/>
                  </a:lnTo>
                  <a:close/>
                </a:path>
                <a:path w="369570" h="589914">
                  <a:moveTo>
                    <a:pt x="105355" y="227021"/>
                  </a:moveTo>
                  <a:lnTo>
                    <a:pt x="65290" y="227021"/>
                  </a:lnTo>
                  <a:lnTo>
                    <a:pt x="67051" y="227003"/>
                  </a:lnTo>
                  <a:lnTo>
                    <a:pt x="70570" y="226521"/>
                  </a:lnTo>
                  <a:lnTo>
                    <a:pt x="72271" y="226064"/>
                  </a:lnTo>
                  <a:lnTo>
                    <a:pt x="73915" y="225392"/>
                  </a:lnTo>
                  <a:lnTo>
                    <a:pt x="289324" y="141592"/>
                  </a:lnTo>
                  <a:lnTo>
                    <a:pt x="290967" y="141645"/>
                  </a:lnTo>
                  <a:lnTo>
                    <a:pt x="294208" y="143130"/>
                  </a:lnTo>
                  <a:lnTo>
                    <a:pt x="295321" y="144340"/>
                  </a:lnTo>
                  <a:lnTo>
                    <a:pt x="295926" y="146016"/>
                  </a:lnTo>
                  <a:lnTo>
                    <a:pt x="296570" y="147656"/>
                  </a:lnTo>
                  <a:lnTo>
                    <a:pt x="296539" y="149283"/>
                  </a:lnTo>
                  <a:lnTo>
                    <a:pt x="295126" y="152512"/>
                  </a:lnTo>
                  <a:lnTo>
                    <a:pt x="293952" y="153640"/>
                  </a:lnTo>
                  <a:lnTo>
                    <a:pt x="105355" y="227021"/>
                  </a:lnTo>
                  <a:close/>
                </a:path>
                <a:path w="369570" h="589914">
                  <a:moveTo>
                    <a:pt x="8324" y="589625"/>
                  </a:moveTo>
                  <a:lnTo>
                    <a:pt x="7087" y="589558"/>
                  </a:lnTo>
                  <a:lnTo>
                    <a:pt x="3761" y="589558"/>
                  </a:lnTo>
                  <a:lnTo>
                    <a:pt x="1739" y="588037"/>
                  </a:lnTo>
                  <a:lnTo>
                    <a:pt x="0" y="581722"/>
                  </a:lnTo>
                  <a:lnTo>
                    <a:pt x="981" y="579321"/>
                  </a:lnTo>
                  <a:lnTo>
                    <a:pt x="3815" y="577677"/>
                  </a:lnTo>
                  <a:lnTo>
                    <a:pt x="359481" y="366237"/>
                  </a:lnTo>
                  <a:lnTo>
                    <a:pt x="361003" y="365310"/>
                  </a:lnTo>
                  <a:lnTo>
                    <a:pt x="362630" y="365056"/>
                  </a:lnTo>
                  <a:lnTo>
                    <a:pt x="366094" y="365897"/>
                  </a:lnTo>
                  <a:lnTo>
                    <a:pt x="367423" y="366868"/>
                  </a:lnTo>
                  <a:lnTo>
                    <a:pt x="369278" y="369911"/>
                  </a:lnTo>
                  <a:lnTo>
                    <a:pt x="369532" y="371537"/>
                  </a:lnTo>
                  <a:lnTo>
                    <a:pt x="368691" y="375000"/>
                  </a:lnTo>
                  <a:lnTo>
                    <a:pt x="9472" y="589338"/>
                  </a:lnTo>
                  <a:lnTo>
                    <a:pt x="3812" y="589596"/>
                  </a:lnTo>
                  <a:lnTo>
                    <a:pt x="8439" y="589596"/>
                  </a:lnTo>
                  <a:close/>
                </a:path>
              </a:pathLst>
            </a:custGeom>
            <a:solidFill>
              <a:srgbClr val="A262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10159195" y="4689536"/>
              <a:ext cx="362585" cy="386080"/>
            </a:xfrm>
            <a:custGeom>
              <a:avLst/>
              <a:gdLst/>
              <a:ahLst/>
              <a:cxnLst/>
              <a:rect l="l" t="t" r="r" b="b"/>
              <a:pathLst>
                <a:path w="362584" h="386079">
                  <a:moveTo>
                    <a:pt x="54426" y="385517"/>
                  </a:moveTo>
                  <a:lnTo>
                    <a:pt x="40819" y="247770"/>
                  </a:lnTo>
                  <a:lnTo>
                    <a:pt x="34102" y="245363"/>
                  </a:lnTo>
                  <a:lnTo>
                    <a:pt x="19505" y="237547"/>
                  </a:lnTo>
                  <a:lnTo>
                    <a:pt x="5360" y="223436"/>
                  </a:lnTo>
                  <a:lnTo>
                    <a:pt x="0" y="202142"/>
                  </a:lnTo>
                  <a:lnTo>
                    <a:pt x="47" y="198370"/>
                  </a:lnTo>
                  <a:lnTo>
                    <a:pt x="21131" y="159860"/>
                  </a:lnTo>
                  <a:lnTo>
                    <a:pt x="52609" y="148807"/>
                  </a:lnTo>
                  <a:lnTo>
                    <a:pt x="56362" y="148848"/>
                  </a:lnTo>
                  <a:lnTo>
                    <a:pt x="60110" y="149282"/>
                  </a:lnTo>
                  <a:lnTo>
                    <a:pt x="79443" y="144103"/>
                  </a:lnTo>
                  <a:lnTo>
                    <a:pt x="96064" y="131353"/>
                  </a:lnTo>
                  <a:lnTo>
                    <a:pt x="110682" y="115214"/>
                  </a:lnTo>
                  <a:lnTo>
                    <a:pt x="124009" y="99865"/>
                  </a:lnTo>
                  <a:lnTo>
                    <a:pt x="141563" y="82266"/>
                  </a:lnTo>
                  <a:lnTo>
                    <a:pt x="178852" y="49551"/>
                  </a:lnTo>
                  <a:lnTo>
                    <a:pt x="211753" y="26517"/>
                  </a:lnTo>
                  <a:lnTo>
                    <a:pt x="241470" y="19310"/>
                  </a:lnTo>
                  <a:lnTo>
                    <a:pt x="249122" y="19423"/>
                  </a:lnTo>
                  <a:lnTo>
                    <a:pt x="256802" y="20317"/>
                  </a:lnTo>
                  <a:lnTo>
                    <a:pt x="264798" y="20332"/>
                  </a:lnTo>
                  <a:lnTo>
                    <a:pt x="302600" y="9241"/>
                  </a:lnTo>
                  <a:lnTo>
                    <a:pt x="315535" y="0"/>
                  </a:lnTo>
                  <a:lnTo>
                    <a:pt x="337360" y="56467"/>
                  </a:lnTo>
                  <a:lnTo>
                    <a:pt x="362253" y="177843"/>
                  </a:lnTo>
                  <a:lnTo>
                    <a:pt x="329340" y="292083"/>
                  </a:lnTo>
                  <a:lnTo>
                    <a:pt x="177746" y="327147"/>
                  </a:lnTo>
                  <a:lnTo>
                    <a:pt x="182569" y="363133"/>
                  </a:lnTo>
                  <a:lnTo>
                    <a:pt x="54426" y="385517"/>
                  </a:lnTo>
                  <a:close/>
                </a:path>
              </a:pathLst>
            </a:custGeom>
            <a:solidFill>
              <a:srgbClr val="ECBEA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9898668" y="6308053"/>
              <a:ext cx="1052830" cy="2343785"/>
            </a:xfrm>
            <a:custGeom>
              <a:avLst/>
              <a:gdLst/>
              <a:ahLst/>
              <a:cxnLst/>
              <a:rect l="l" t="t" r="r" b="b"/>
              <a:pathLst>
                <a:path w="1052829" h="2343784">
                  <a:moveTo>
                    <a:pt x="151459" y="2343298"/>
                  </a:moveTo>
                  <a:lnTo>
                    <a:pt x="90267" y="2328902"/>
                  </a:lnTo>
                  <a:lnTo>
                    <a:pt x="65729" y="2319300"/>
                  </a:lnTo>
                  <a:lnTo>
                    <a:pt x="2209" y="1792524"/>
                  </a:lnTo>
                  <a:lnTo>
                    <a:pt x="0" y="1045923"/>
                  </a:lnTo>
                  <a:lnTo>
                    <a:pt x="24239" y="378613"/>
                  </a:lnTo>
                  <a:lnTo>
                    <a:pt x="40066" y="89707"/>
                  </a:lnTo>
                  <a:lnTo>
                    <a:pt x="430798" y="143172"/>
                  </a:lnTo>
                  <a:lnTo>
                    <a:pt x="753034" y="104837"/>
                  </a:lnTo>
                  <a:lnTo>
                    <a:pt x="971929" y="36510"/>
                  </a:lnTo>
                  <a:lnTo>
                    <a:pt x="1052637" y="0"/>
                  </a:lnTo>
                  <a:lnTo>
                    <a:pt x="757770" y="2267990"/>
                  </a:lnTo>
                  <a:lnTo>
                    <a:pt x="664806" y="2314848"/>
                  </a:lnTo>
                  <a:lnTo>
                    <a:pt x="566417" y="2330471"/>
                  </a:lnTo>
                  <a:lnTo>
                    <a:pt x="488437" y="2329274"/>
                  </a:lnTo>
                  <a:lnTo>
                    <a:pt x="456703" y="2325671"/>
                  </a:lnTo>
                  <a:lnTo>
                    <a:pt x="399004" y="1595272"/>
                  </a:lnTo>
                  <a:lnTo>
                    <a:pt x="309269" y="2300016"/>
                  </a:lnTo>
                  <a:lnTo>
                    <a:pt x="230671" y="2340874"/>
                  </a:lnTo>
                  <a:lnTo>
                    <a:pt x="151459" y="2343298"/>
                  </a:lnTo>
                  <a:close/>
                </a:path>
              </a:pathLst>
            </a:custGeom>
            <a:solidFill>
              <a:srgbClr val="FAFA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9888410" y="6301333"/>
              <a:ext cx="1069975" cy="2470150"/>
            </a:xfrm>
            <a:custGeom>
              <a:avLst/>
              <a:gdLst/>
              <a:ahLst/>
              <a:cxnLst/>
              <a:rect l="l" t="t" r="r" b="b"/>
              <a:pathLst>
                <a:path w="1069975" h="2470150">
                  <a:moveTo>
                    <a:pt x="1069644" y="4940"/>
                  </a:moveTo>
                  <a:lnTo>
                    <a:pt x="1068730" y="2882"/>
                  </a:lnTo>
                  <a:lnTo>
                    <a:pt x="1066507" y="1384"/>
                  </a:lnTo>
                  <a:lnTo>
                    <a:pt x="1064272" y="0"/>
                  </a:lnTo>
                  <a:lnTo>
                    <a:pt x="1062024" y="0"/>
                  </a:lnTo>
                  <a:lnTo>
                    <a:pt x="1059789" y="1384"/>
                  </a:lnTo>
                  <a:lnTo>
                    <a:pt x="1056081" y="3314"/>
                  </a:lnTo>
                  <a:lnTo>
                    <a:pt x="1055306" y="3708"/>
                  </a:lnTo>
                  <a:lnTo>
                    <a:pt x="1055306" y="18440"/>
                  </a:lnTo>
                  <a:lnTo>
                    <a:pt x="762000" y="2270925"/>
                  </a:lnTo>
                  <a:lnTo>
                    <a:pt x="734161" y="2287435"/>
                  </a:lnTo>
                  <a:lnTo>
                    <a:pt x="674331" y="2307983"/>
                  </a:lnTo>
                  <a:lnTo>
                    <a:pt x="578307" y="2320264"/>
                  </a:lnTo>
                  <a:lnTo>
                    <a:pt x="500748" y="2322207"/>
                  </a:lnTo>
                  <a:lnTo>
                    <a:pt x="472579" y="2321331"/>
                  </a:lnTo>
                  <a:lnTo>
                    <a:pt x="462851" y="2198420"/>
                  </a:lnTo>
                  <a:lnTo>
                    <a:pt x="462851" y="2338590"/>
                  </a:lnTo>
                  <a:lnTo>
                    <a:pt x="447154" y="2384221"/>
                  </a:lnTo>
                  <a:lnTo>
                    <a:pt x="447154" y="2386634"/>
                  </a:lnTo>
                  <a:lnTo>
                    <a:pt x="325437" y="2309939"/>
                  </a:lnTo>
                  <a:lnTo>
                    <a:pt x="325691" y="2309469"/>
                  </a:lnTo>
                  <a:lnTo>
                    <a:pt x="407708" y="1665363"/>
                  </a:lnTo>
                  <a:lnTo>
                    <a:pt x="460019" y="2328265"/>
                  </a:lnTo>
                  <a:lnTo>
                    <a:pt x="460705" y="2336558"/>
                  </a:lnTo>
                  <a:lnTo>
                    <a:pt x="462483" y="2338514"/>
                  </a:lnTo>
                  <a:lnTo>
                    <a:pt x="462851" y="2338590"/>
                  </a:lnTo>
                  <a:lnTo>
                    <a:pt x="462851" y="2198420"/>
                  </a:lnTo>
                  <a:lnTo>
                    <a:pt x="420662" y="1665363"/>
                  </a:lnTo>
                  <a:lnTo>
                    <a:pt x="415632" y="1601825"/>
                  </a:lnTo>
                  <a:lnTo>
                    <a:pt x="595096" y="340766"/>
                  </a:lnTo>
                  <a:lnTo>
                    <a:pt x="589584" y="333527"/>
                  </a:lnTo>
                  <a:lnTo>
                    <a:pt x="587819" y="333222"/>
                  </a:lnTo>
                  <a:lnTo>
                    <a:pt x="402882" y="1601139"/>
                  </a:lnTo>
                  <a:lnTo>
                    <a:pt x="313321" y="2303640"/>
                  </a:lnTo>
                  <a:lnTo>
                    <a:pt x="292087" y="2316099"/>
                  </a:lnTo>
                  <a:lnTo>
                    <a:pt x="240766" y="2333079"/>
                  </a:lnTo>
                  <a:lnTo>
                    <a:pt x="161671" y="2337117"/>
                  </a:lnTo>
                  <a:lnTo>
                    <a:pt x="112839" y="2332024"/>
                  </a:lnTo>
                  <a:lnTo>
                    <a:pt x="72453" y="2291156"/>
                  </a:lnTo>
                  <a:lnTo>
                    <a:pt x="57124" y="2220734"/>
                  </a:lnTo>
                  <a:lnTo>
                    <a:pt x="50457" y="2180412"/>
                  </a:lnTo>
                  <a:lnTo>
                    <a:pt x="44411" y="2136952"/>
                  </a:lnTo>
                  <a:lnTo>
                    <a:pt x="38976" y="2090534"/>
                  </a:lnTo>
                  <a:lnTo>
                    <a:pt x="34124" y="2041372"/>
                  </a:lnTo>
                  <a:lnTo>
                    <a:pt x="29845" y="1989658"/>
                  </a:lnTo>
                  <a:lnTo>
                    <a:pt x="26085" y="1935594"/>
                  </a:lnTo>
                  <a:lnTo>
                    <a:pt x="22860" y="1879384"/>
                  </a:lnTo>
                  <a:lnTo>
                    <a:pt x="20116" y="1821218"/>
                  </a:lnTo>
                  <a:lnTo>
                    <a:pt x="17843" y="1761299"/>
                  </a:lnTo>
                  <a:lnTo>
                    <a:pt x="16014" y="1699818"/>
                  </a:lnTo>
                  <a:lnTo>
                    <a:pt x="14605" y="1636979"/>
                  </a:lnTo>
                  <a:lnTo>
                    <a:pt x="13614" y="1572983"/>
                  </a:lnTo>
                  <a:lnTo>
                    <a:pt x="12992" y="1508023"/>
                  </a:lnTo>
                  <a:lnTo>
                    <a:pt x="12712" y="1442300"/>
                  </a:lnTo>
                  <a:lnTo>
                    <a:pt x="12788" y="1376006"/>
                  </a:lnTo>
                  <a:lnTo>
                    <a:pt x="13157" y="1309357"/>
                  </a:lnTo>
                  <a:lnTo>
                    <a:pt x="13817" y="1242542"/>
                  </a:lnTo>
                  <a:lnTo>
                    <a:pt x="14744" y="1175753"/>
                  </a:lnTo>
                  <a:lnTo>
                    <a:pt x="15913" y="1109192"/>
                  </a:lnTo>
                  <a:lnTo>
                    <a:pt x="17297" y="1043063"/>
                  </a:lnTo>
                  <a:lnTo>
                    <a:pt x="18884" y="977557"/>
                  </a:lnTo>
                  <a:lnTo>
                    <a:pt x="20637" y="912876"/>
                  </a:lnTo>
                  <a:lnTo>
                    <a:pt x="22542" y="849210"/>
                  </a:lnTo>
                  <a:lnTo>
                    <a:pt x="24561" y="786777"/>
                  </a:lnTo>
                  <a:lnTo>
                    <a:pt x="26695" y="725754"/>
                  </a:lnTo>
                  <a:lnTo>
                    <a:pt x="28829" y="668845"/>
                  </a:lnTo>
                  <a:lnTo>
                    <a:pt x="31178" y="608939"/>
                  </a:lnTo>
                  <a:lnTo>
                    <a:pt x="33502" y="553212"/>
                  </a:lnTo>
                  <a:lnTo>
                    <a:pt x="35826" y="499859"/>
                  </a:lnTo>
                  <a:lnTo>
                    <a:pt x="38138" y="448919"/>
                  </a:lnTo>
                  <a:lnTo>
                    <a:pt x="40411" y="400583"/>
                  </a:lnTo>
                  <a:lnTo>
                    <a:pt x="42633" y="355066"/>
                  </a:lnTo>
                  <a:lnTo>
                    <a:pt x="44780" y="312547"/>
                  </a:lnTo>
                  <a:lnTo>
                    <a:pt x="46824" y="273240"/>
                  </a:lnTo>
                  <a:lnTo>
                    <a:pt x="50507" y="205041"/>
                  </a:lnTo>
                  <a:lnTo>
                    <a:pt x="53327" y="155232"/>
                  </a:lnTo>
                  <a:lnTo>
                    <a:pt x="56349" y="104521"/>
                  </a:lnTo>
                  <a:lnTo>
                    <a:pt x="126873" y="122478"/>
                  </a:lnTo>
                  <a:lnTo>
                    <a:pt x="196291" y="136207"/>
                  </a:lnTo>
                  <a:lnTo>
                    <a:pt x="264375" y="146024"/>
                  </a:lnTo>
                  <a:lnTo>
                    <a:pt x="330974" y="152247"/>
                  </a:lnTo>
                  <a:lnTo>
                    <a:pt x="395897" y="155219"/>
                  </a:lnTo>
                  <a:lnTo>
                    <a:pt x="458952" y="155232"/>
                  </a:lnTo>
                  <a:lnTo>
                    <a:pt x="519950" y="152603"/>
                  </a:lnTo>
                  <a:lnTo>
                    <a:pt x="578726" y="147675"/>
                  </a:lnTo>
                  <a:lnTo>
                    <a:pt x="635063" y="140754"/>
                  </a:lnTo>
                  <a:lnTo>
                    <a:pt x="688809" y="132168"/>
                  </a:lnTo>
                  <a:lnTo>
                    <a:pt x="739762" y="122212"/>
                  </a:lnTo>
                  <a:lnTo>
                    <a:pt x="787755" y="111226"/>
                  </a:lnTo>
                  <a:lnTo>
                    <a:pt x="832573" y="99529"/>
                  </a:lnTo>
                  <a:lnTo>
                    <a:pt x="874052" y="87439"/>
                  </a:lnTo>
                  <a:lnTo>
                    <a:pt x="912012" y="75260"/>
                  </a:lnTo>
                  <a:lnTo>
                    <a:pt x="976591" y="51955"/>
                  </a:lnTo>
                  <a:lnTo>
                    <a:pt x="1024851" y="32156"/>
                  </a:lnTo>
                  <a:lnTo>
                    <a:pt x="1055306" y="18440"/>
                  </a:lnTo>
                  <a:lnTo>
                    <a:pt x="1055306" y="3708"/>
                  </a:lnTo>
                  <a:lnTo>
                    <a:pt x="1046416" y="8102"/>
                  </a:lnTo>
                  <a:lnTo>
                    <a:pt x="1031036" y="15354"/>
                  </a:lnTo>
                  <a:lnTo>
                    <a:pt x="984072" y="35560"/>
                  </a:lnTo>
                  <a:lnTo>
                    <a:pt x="917130" y="60591"/>
                  </a:lnTo>
                  <a:lnTo>
                    <a:pt x="876782" y="73875"/>
                  </a:lnTo>
                  <a:lnTo>
                    <a:pt x="832154" y="87109"/>
                  </a:lnTo>
                  <a:lnTo>
                    <a:pt x="783513" y="99885"/>
                  </a:lnTo>
                  <a:lnTo>
                    <a:pt x="731075" y="111772"/>
                  </a:lnTo>
                  <a:lnTo>
                    <a:pt x="675106" y="122377"/>
                  </a:lnTo>
                  <a:lnTo>
                    <a:pt x="615848" y="131254"/>
                  </a:lnTo>
                  <a:lnTo>
                    <a:pt x="553516" y="138010"/>
                  </a:lnTo>
                  <a:lnTo>
                    <a:pt x="488378" y="142214"/>
                  </a:lnTo>
                  <a:lnTo>
                    <a:pt x="420674" y="143459"/>
                  </a:lnTo>
                  <a:lnTo>
                    <a:pt x="350634" y="141312"/>
                  </a:lnTo>
                  <a:lnTo>
                    <a:pt x="278511" y="135369"/>
                  </a:lnTo>
                  <a:lnTo>
                    <a:pt x="204546" y="125209"/>
                  </a:lnTo>
                  <a:lnTo>
                    <a:pt x="128968" y="110426"/>
                  </a:lnTo>
                  <a:lnTo>
                    <a:pt x="106108" y="104521"/>
                  </a:lnTo>
                  <a:lnTo>
                    <a:pt x="50076" y="90081"/>
                  </a:lnTo>
                  <a:lnTo>
                    <a:pt x="43942" y="96266"/>
                  </a:lnTo>
                  <a:lnTo>
                    <a:pt x="43129" y="109334"/>
                  </a:lnTo>
                  <a:lnTo>
                    <a:pt x="38163" y="194513"/>
                  </a:lnTo>
                  <a:lnTo>
                    <a:pt x="34417" y="263067"/>
                  </a:lnTo>
                  <a:lnTo>
                    <a:pt x="32334" y="303060"/>
                  </a:lnTo>
                  <a:lnTo>
                    <a:pt x="27825" y="393344"/>
                  </a:lnTo>
                  <a:lnTo>
                    <a:pt x="25476" y="443191"/>
                  </a:lnTo>
                  <a:lnTo>
                    <a:pt x="23075" y="495896"/>
                  </a:lnTo>
                  <a:lnTo>
                    <a:pt x="20662" y="551218"/>
                  </a:lnTo>
                  <a:lnTo>
                    <a:pt x="18275" y="608774"/>
                  </a:lnTo>
                  <a:lnTo>
                    <a:pt x="16014" y="666356"/>
                  </a:lnTo>
                  <a:lnTo>
                    <a:pt x="13627" y="730707"/>
                  </a:lnTo>
                  <a:lnTo>
                    <a:pt x="11417" y="794296"/>
                  </a:lnTo>
                  <a:lnTo>
                    <a:pt x="9334" y="859396"/>
                  </a:lnTo>
                  <a:lnTo>
                    <a:pt x="7391" y="925791"/>
                  </a:lnTo>
                  <a:lnTo>
                    <a:pt x="5613" y="993254"/>
                  </a:lnTo>
                  <a:lnTo>
                    <a:pt x="4025" y="1061554"/>
                  </a:lnTo>
                  <a:lnTo>
                    <a:pt x="2667" y="1130490"/>
                  </a:lnTo>
                  <a:lnTo>
                    <a:pt x="1536" y="1199819"/>
                  </a:lnTo>
                  <a:lnTo>
                    <a:pt x="685" y="1269326"/>
                  </a:lnTo>
                  <a:lnTo>
                    <a:pt x="127" y="1338783"/>
                  </a:lnTo>
                  <a:lnTo>
                    <a:pt x="0" y="1376006"/>
                  </a:lnTo>
                  <a:lnTo>
                    <a:pt x="0" y="1476692"/>
                  </a:lnTo>
                  <a:lnTo>
                    <a:pt x="482" y="1544688"/>
                  </a:lnTo>
                  <a:lnTo>
                    <a:pt x="1358" y="1611757"/>
                  </a:lnTo>
                  <a:lnTo>
                    <a:pt x="2667" y="1677670"/>
                  </a:lnTo>
                  <a:lnTo>
                    <a:pt x="4419" y="1742198"/>
                  </a:lnTo>
                  <a:lnTo>
                    <a:pt x="6642" y="1805127"/>
                  </a:lnTo>
                  <a:lnTo>
                    <a:pt x="9372" y="1866239"/>
                  </a:lnTo>
                  <a:lnTo>
                    <a:pt x="12623" y="1925307"/>
                  </a:lnTo>
                  <a:lnTo>
                    <a:pt x="16421" y="1982114"/>
                  </a:lnTo>
                  <a:lnTo>
                    <a:pt x="20802" y="2036419"/>
                  </a:lnTo>
                  <a:lnTo>
                    <a:pt x="25793" y="2088019"/>
                  </a:lnTo>
                  <a:lnTo>
                    <a:pt x="31407" y="2136698"/>
                  </a:lnTo>
                  <a:lnTo>
                    <a:pt x="37668" y="2182203"/>
                  </a:lnTo>
                  <a:lnTo>
                    <a:pt x="44615" y="2224341"/>
                  </a:lnTo>
                  <a:lnTo>
                    <a:pt x="52260" y="2262886"/>
                  </a:lnTo>
                  <a:lnTo>
                    <a:pt x="69786" y="2328265"/>
                  </a:lnTo>
                  <a:lnTo>
                    <a:pt x="74409" y="2332507"/>
                  </a:lnTo>
                  <a:lnTo>
                    <a:pt x="53352" y="2388463"/>
                  </a:lnTo>
                  <a:lnTo>
                    <a:pt x="52235" y="2394750"/>
                  </a:lnTo>
                  <a:lnTo>
                    <a:pt x="52539" y="2401125"/>
                  </a:lnTo>
                  <a:lnTo>
                    <a:pt x="54241" y="2407285"/>
                  </a:lnTo>
                  <a:lnTo>
                    <a:pt x="173520" y="2439009"/>
                  </a:lnTo>
                  <a:lnTo>
                    <a:pt x="233172" y="2447366"/>
                  </a:lnTo>
                  <a:lnTo>
                    <a:pt x="293827" y="2455481"/>
                  </a:lnTo>
                  <a:lnTo>
                    <a:pt x="350647" y="2462542"/>
                  </a:lnTo>
                  <a:lnTo>
                    <a:pt x="398780" y="2467699"/>
                  </a:lnTo>
                  <a:lnTo>
                    <a:pt x="433374" y="2470150"/>
                  </a:lnTo>
                  <a:lnTo>
                    <a:pt x="484047" y="2467953"/>
                  </a:lnTo>
                  <a:lnTo>
                    <a:pt x="516496" y="2458288"/>
                  </a:lnTo>
                  <a:lnTo>
                    <a:pt x="524167" y="2441930"/>
                  </a:lnTo>
                  <a:lnTo>
                    <a:pt x="500545" y="2419693"/>
                  </a:lnTo>
                  <a:lnTo>
                    <a:pt x="598195" y="2433688"/>
                  </a:lnTo>
                  <a:lnTo>
                    <a:pt x="653427" y="2441270"/>
                  </a:lnTo>
                  <a:lnTo>
                    <a:pt x="708050" y="2448420"/>
                  </a:lnTo>
                  <a:lnTo>
                    <a:pt x="758380" y="2454516"/>
                  </a:lnTo>
                  <a:lnTo>
                    <a:pt x="800785" y="2458923"/>
                  </a:lnTo>
                  <a:lnTo>
                    <a:pt x="831583" y="2461018"/>
                  </a:lnTo>
                  <a:lnTo>
                    <a:pt x="883653" y="2456967"/>
                  </a:lnTo>
                  <a:lnTo>
                    <a:pt x="920864" y="2443670"/>
                  </a:lnTo>
                  <a:lnTo>
                    <a:pt x="933615" y="2423731"/>
                  </a:lnTo>
                  <a:lnTo>
                    <a:pt x="912355" y="2399715"/>
                  </a:lnTo>
                  <a:lnTo>
                    <a:pt x="873074" y="2371267"/>
                  </a:lnTo>
                  <a:lnTo>
                    <a:pt x="834872" y="2341499"/>
                  </a:lnTo>
                  <a:lnTo>
                    <a:pt x="797725" y="2310396"/>
                  </a:lnTo>
                  <a:lnTo>
                    <a:pt x="767308" y="2283079"/>
                  </a:lnTo>
                  <a:lnTo>
                    <a:pt x="772160" y="2280056"/>
                  </a:lnTo>
                  <a:lnTo>
                    <a:pt x="773468" y="2278977"/>
                  </a:lnTo>
                  <a:lnTo>
                    <a:pt x="774268" y="2277592"/>
                  </a:lnTo>
                  <a:lnTo>
                    <a:pt x="774573" y="2275916"/>
                  </a:lnTo>
                  <a:lnTo>
                    <a:pt x="1067854" y="18440"/>
                  </a:lnTo>
                  <a:lnTo>
                    <a:pt x="1069200" y="8102"/>
                  </a:lnTo>
                  <a:lnTo>
                    <a:pt x="1069644" y="4940"/>
                  </a:lnTo>
                  <a:close/>
                </a:path>
              </a:pathLst>
            </a:custGeom>
            <a:solidFill>
              <a:srgbClr val="A262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14355880" y="2965642"/>
              <a:ext cx="1980564" cy="1026794"/>
            </a:xfrm>
            <a:custGeom>
              <a:avLst/>
              <a:gdLst/>
              <a:ahLst/>
              <a:cxnLst/>
              <a:rect l="l" t="t" r="r" b="b"/>
              <a:pathLst>
                <a:path w="1980565" h="1026795">
                  <a:moveTo>
                    <a:pt x="1930480" y="1026576"/>
                  </a:moveTo>
                  <a:lnTo>
                    <a:pt x="1926968" y="1026553"/>
                  </a:lnTo>
                  <a:lnTo>
                    <a:pt x="49733" y="1026553"/>
                  </a:lnTo>
                  <a:lnTo>
                    <a:pt x="39438" y="1024856"/>
                  </a:lnTo>
                  <a:lnTo>
                    <a:pt x="7085" y="1000102"/>
                  </a:lnTo>
                  <a:lnTo>
                    <a:pt x="0" y="973520"/>
                  </a:lnTo>
                  <a:lnTo>
                    <a:pt x="0" y="49710"/>
                  </a:lnTo>
                  <a:lnTo>
                    <a:pt x="18058" y="13112"/>
                  </a:lnTo>
                  <a:lnTo>
                    <a:pt x="53220" y="0"/>
                  </a:lnTo>
                  <a:lnTo>
                    <a:pt x="1930634" y="0"/>
                  </a:lnTo>
                  <a:lnTo>
                    <a:pt x="1967243" y="18053"/>
                  </a:lnTo>
                  <a:lnTo>
                    <a:pt x="1980384" y="976687"/>
                  </a:lnTo>
                  <a:lnTo>
                    <a:pt x="1980061" y="980166"/>
                  </a:lnTo>
                  <a:lnTo>
                    <a:pt x="1959638" y="1015718"/>
                  </a:lnTo>
                  <a:lnTo>
                    <a:pt x="1933960" y="1026253"/>
                  </a:lnTo>
                  <a:lnTo>
                    <a:pt x="1930480" y="1026576"/>
                  </a:lnTo>
                  <a:close/>
                </a:path>
              </a:pathLst>
            </a:custGeom>
            <a:solidFill>
              <a:srgbClr val="FAFA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14349507" y="2959100"/>
              <a:ext cx="1993264" cy="1039494"/>
            </a:xfrm>
            <a:custGeom>
              <a:avLst/>
              <a:gdLst/>
              <a:ahLst/>
              <a:cxnLst/>
              <a:rect l="l" t="t" r="r" b="b"/>
              <a:pathLst>
                <a:path w="1993265" h="1039495">
                  <a:moveTo>
                    <a:pt x="1937261" y="1039306"/>
                  </a:moveTo>
                  <a:lnTo>
                    <a:pt x="55680" y="1039294"/>
                  </a:lnTo>
                  <a:lnTo>
                    <a:pt x="20221" y="1024611"/>
                  </a:lnTo>
                  <a:lnTo>
                    <a:pt x="381" y="987505"/>
                  </a:lnTo>
                  <a:lnTo>
                    <a:pt x="0" y="55663"/>
                  </a:lnTo>
                  <a:lnTo>
                    <a:pt x="381" y="51789"/>
                  </a:lnTo>
                  <a:lnTo>
                    <a:pt x="20221" y="14683"/>
                  </a:lnTo>
                  <a:lnTo>
                    <a:pt x="55680" y="0"/>
                  </a:lnTo>
                  <a:lnTo>
                    <a:pt x="1937425" y="0"/>
                  </a:lnTo>
                  <a:lnTo>
                    <a:pt x="1970699" y="12890"/>
                  </a:lnTo>
                  <a:lnTo>
                    <a:pt x="59593" y="12913"/>
                  </a:lnTo>
                  <a:lnTo>
                    <a:pt x="53410" y="12936"/>
                  </a:lnTo>
                  <a:lnTo>
                    <a:pt x="18893" y="36039"/>
                  </a:lnTo>
                  <a:lnTo>
                    <a:pt x="12941" y="985907"/>
                  </a:lnTo>
                  <a:lnTo>
                    <a:pt x="14146" y="991859"/>
                  </a:lnTo>
                  <a:lnTo>
                    <a:pt x="47465" y="1025159"/>
                  </a:lnTo>
                  <a:lnTo>
                    <a:pt x="59593" y="1026381"/>
                  </a:lnTo>
                  <a:lnTo>
                    <a:pt x="1970727" y="1026381"/>
                  </a:lnTo>
                  <a:lnTo>
                    <a:pt x="1969795" y="1027142"/>
                  </a:lnTo>
                  <a:lnTo>
                    <a:pt x="1941144" y="1038934"/>
                  </a:lnTo>
                  <a:lnTo>
                    <a:pt x="1937261" y="1039306"/>
                  </a:lnTo>
                  <a:close/>
                </a:path>
                <a:path w="1993265" h="1039495">
                  <a:moveTo>
                    <a:pt x="1970727" y="1026381"/>
                  </a:moveTo>
                  <a:lnTo>
                    <a:pt x="59593" y="1026381"/>
                  </a:lnTo>
                  <a:lnTo>
                    <a:pt x="1939701" y="1026380"/>
                  </a:lnTo>
                  <a:lnTo>
                    <a:pt x="1945655" y="1025196"/>
                  </a:lnTo>
                  <a:lnTo>
                    <a:pt x="1979006" y="991843"/>
                  </a:lnTo>
                  <a:lnTo>
                    <a:pt x="1980188" y="53372"/>
                  </a:lnTo>
                  <a:lnTo>
                    <a:pt x="1978998" y="47407"/>
                  </a:lnTo>
                  <a:lnTo>
                    <a:pt x="1945516" y="14058"/>
                  </a:lnTo>
                  <a:lnTo>
                    <a:pt x="1939545" y="12890"/>
                  </a:lnTo>
                  <a:lnTo>
                    <a:pt x="1970699" y="12890"/>
                  </a:lnTo>
                  <a:lnTo>
                    <a:pt x="1992723" y="51789"/>
                  </a:lnTo>
                  <a:lnTo>
                    <a:pt x="1993106" y="983638"/>
                  </a:lnTo>
                  <a:lnTo>
                    <a:pt x="1992723" y="987519"/>
                  </a:lnTo>
                  <a:lnTo>
                    <a:pt x="1972815" y="1024673"/>
                  </a:lnTo>
                  <a:lnTo>
                    <a:pt x="1970727" y="1026381"/>
                  </a:lnTo>
                  <a:close/>
                </a:path>
              </a:pathLst>
            </a:custGeom>
            <a:solidFill>
              <a:srgbClr val="A262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14562540" y="3082876"/>
              <a:ext cx="1551940" cy="800735"/>
            </a:xfrm>
            <a:custGeom>
              <a:avLst/>
              <a:gdLst/>
              <a:ahLst/>
              <a:cxnLst/>
              <a:rect l="l" t="t" r="r" b="b"/>
              <a:pathLst>
                <a:path w="1551940" h="800735">
                  <a:moveTo>
                    <a:pt x="1551690" y="800155"/>
                  </a:moveTo>
                  <a:lnTo>
                    <a:pt x="22" y="800155"/>
                  </a:lnTo>
                  <a:lnTo>
                    <a:pt x="22" y="257436"/>
                  </a:lnTo>
                  <a:lnTo>
                    <a:pt x="57570" y="308574"/>
                  </a:lnTo>
                  <a:lnTo>
                    <a:pt x="93546" y="380718"/>
                  </a:lnTo>
                  <a:lnTo>
                    <a:pt x="112909" y="420686"/>
                  </a:lnTo>
                  <a:lnTo>
                    <a:pt x="137045" y="456288"/>
                  </a:lnTo>
                  <a:lnTo>
                    <a:pt x="165661" y="486426"/>
                  </a:lnTo>
                  <a:lnTo>
                    <a:pt x="198467" y="510000"/>
                  </a:lnTo>
                  <a:lnTo>
                    <a:pt x="235170" y="525909"/>
                  </a:lnTo>
                  <a:lnTo>
                    <a:pt x="275477" y="533055"/>
                  </a:lnTo>
                  <a:lnTo>
                    <a:pt x="685813" y="533055"/>
                  </a:lnTo>
                  <a:lnTo>
                    <a:pt x="690983" y="538564"/>
                  </a:lnTo>
                  <a:lnTo>
                    <a:pt x="726371" y="581365"/>
                  </a:lnTo>
                  <a:lnTo>
                    <a:pt x="765263" y="631761"/>
                  </a:lnTo>
                  <a:lnTo>
                    <a:pt x="800375" y="671511"/>
                  </a:lnTo>
                  <a:lnTo>
                    <a:pt x="837076" y="700914"/>
                  </a:lnTo>
                  <a:lnTo>
                    <a:pt x="874853" y="720537"/>
                  </a:lnTo>
                  <a:lnTo>
                    <a:pt x="913194" y="730944"/>
                  </a:lnTo>
                  <a:lnTo>
                    <a:pt x="951585" y="732702"/>
                  </a:lnTo>
                  <a:lnTo>
                    <a:pt x="1540580" y="732702"/>
                  </a:lnTo>
                  <a:lnTo>
                    <a:pt x="1542370" y="741882"/>
                  </a:lnTo>
                  <a:lnTo>
                    <a:pt x="1551690" y="800155"/>
                  </a:lnTo>
                  <a:close/>
                </a:path>
                <a:path w="1551940" h="800735">
                  <a:moveTo>
                    <a:pt x="1540580" y="732702"/>
                  </a:moveTo>
                  <a:lnTo>
                    <a:pt x="951585" y="732702"/>
                  </a:lnTo>
                  <a:lnTo>
                    <a:pt x="989514" y="726375"/>
                  </a:lnTo>
                  <a:lnTo>
                    <a:pt x="1026466" y="712530"/>
                  </a:lnTo>
                  <a:lnTo>
                    <a:pt x="1061929" y="691731"/>
                  </a:lnTo>
                  <a:lnTo>
                    <a:pt x="1095390" y="664545"/>
                  </a:lnTo>
                  <a:lnTo>
                    <a:pt x="1126336" y="631538"/>
                  </a:lnTo>
                  <a:lnTo>
                    <a:pt x="1154253" y="593273"/>
                  </a:lnTo>
                  <a:lnTo>
                    <a:pt x="1178628" y="550318"/>
                  </a:lnTo>
                  <a:lnTo>
                    <a:pt x="1204957" y="497270"/>
                  </a:lnTo>
                  <a:lnTo>
                    <a:pt x="1230235" y="447330"/>
                  </a:lnTo>
                  <a:lnTo>
                    <a:pt x="1254664" y="401900"/>
                  </a:lnTo>
                  <a:lnTo>
                    <a:pt x="1278444" y="362383"/>
                  </a:lnTo>
                  <a:lnTo>
                    <a:pt x="1301776" y="330183"/>
                  </a:lnTo>
                  <a:lnTo>
                    <a:pt x="1347896" y="293343"/>
                  </a:lnTo>
                  <a:lnTo>
                    <a:pt x="1371085" y="291510"/>
                  </a:lnTo>
                  <a:lnTo>
                    <a:pt x="1394628" y="302605"/>
                  </a:lnTo>
                  <a:lnTo>
                    <a:pt x="1418724" y="328031"/>
                  </a:lnTo>
                  <a:lnTo>
                    <a:pt x="1473869" y="448289"/>
                  </a:lnTo>
                  <a:lnTo>
                    <a:pt x="1515757" y="605417"/>
                  </a:lnTo>
                  <a:lnTo>
                    <a:pt x="1540580" y="732702"/>
                  </a:lnTo>
                  <a:close/>
                </a:path>
                <a:path w="1551940" h="800735">
                  <a:moveTo>
                    <a:pt x="685813" y="533055"/>
                  </a:moveTo>
                  <a:lnTo>
                    <a:pt x="275477" y="533055"/>
                  </a:lnTo>
                  <a:lnTo>
                    <a:pt x="319098" y="530338"/>
                  </a:lnTo>
                  <a:lnTo>
                    <a:pt x="365739" y="516658"/>
                  </a:lnTo>
                  <a:lnTo>
                    <a:pt x="415109" y="490915"/>
                  </a:lnTo>
                  <a:lnTo>
                    <a:pt x="458140" y="466556"/>
                  </a:lnTo>
                  <a:lnTo>
                    <a:pt x="496747" y="451214"/>
                  </a:lnTo>
                  <a:lnTo>
                    <a:pt x="531921" y="444711"/>
                  </a:lnTo>
                  <a:lnTo>
                    <a:pt x="564654" y="446870"/>
                  </a:lnTo>
                  <a:lnTo>
                    <a:pt x="595935" y="457512"/>
                  </a:lnTo>
                  <a:lnTo>
                    <a:pt x="626756" y="476460"/>
                  </a:lnTo>
                  <a:lnTo>
                    <a:pt x="658108" y="503537"/>
                  </a:lnTo>
                  <a:lnTo>
                    <a:pt x="685813" y="533055"/>
                  </a:lnTo>
                  <a:close/>
                </a:path>
                <a:path w="1551940" h="800735">
                  <a:moveTo>
                    <a:pt x="33605" y="59449"/>
                  </a:moveTo>
                  <a:lnTo>
                    <a:pt x="734" y="37375"/>
                  </a:lnTo>
                  <a:lnTo>
                    <a:pt x="2" y="33595"/>
                  </a:lnTo>
                  <a:lnTo>
                    <a:pt x="25" y="25696"/>
                  </a:lnTo>
                  <a:lnTo>
                    <a:pt x="33590" y="0"/>
                  </a:lnTo>
                  <a:lnTo>
                    <a:pt x="37386" y="734"/>
                  </a:lnTo>
                  <a:lnTo>
                    <a:pt x="59466" y="33595"/>
                  </a:lnTo>
                  <a:lnTo>
                    <a:pt x="58726" y="37404"/>
                  </a:lnTo>
                  <a:lnTo>
                    <a:pt x="33605" y="59449"/>
                  </a:lnTo>
                  <a:close/>
                </a:path>
                <a:path w="1551940" h="800735">
                  <a:moveTo>
                    <a:pt x="756307" y="46856"/>
                  </a:moveTo>
                  <a:lnTo>
                    <a:pt x="133160" y="46856"/>
                  </a:lnTo>
                  <a:lnTo>
                    <a:pt x="133160" y="12420"/>
                  </a:lnTo>
                  <a:lnTo>
                    <a:pt x="756307" y="12420"/>
                  </a:lnTo>
                  <a:lnTo>
                    <a:pt x="756307" y="46856"/>
                  </a:lnTo>
                  <a:close/>
                </a:path>
                <a:path w="1551940" h="800735">
                  <a:moveTo>
                    <a:pt x="33635" y="167063"/>
                  </a:moveTo>
                  <a:lnTo>
                    <a:pt x="735" y="144990"/>
                  </a:lnTo>
                  <a:lnTo>
                    <a:pt x="0" y="141194"/>
                  </a:lnTo>
                  <a:lnTo>
                    <a:pt x="25" y="133310"/>
                  </a:lnTo>
                  <a:lnTo>
                    <a:pt x="33590" y="107614"/>
                  </a:lnTo>
                  <a:lnTo>
                    <a:pt x="37386" y="108349"/>
                  </a:lnTo>
                  <a:lnTo>
                    <a:pt x="59458" y="141194"/>
                  </a:lnTo>
                  <a:lnTo>
                    <a:pt x="58806" y="144738"/>
                  </a:lnTo>
                  <a:lnTo>
                    <a:pt x="33635" y="167063"/>
                  </a:lnTo>
                  <a:close/>
                </a:path>
                <a:path w="1551940" h="800735">
                  <a:moveTo>
                    <a:pt x="59444" y="136937"/>
                  </a:moveTo>
                  <a:close/>
                </a:path>
                <a:path w="1551940" h="800735">
                  <a:moveTo>
                    <a:pt x="59449" y="137252"/>
                  </a:moveTo>
                  <a:lnTo>
                    <a:pt x="59444" y="136937"/>
                  </a:lnTo>
                  <a:lnTo>
                    <a:pt x="59449" y="137252"/>
                  </a:lnTo>
                  <a:close/>
                </a:path>
                <a:path w="1551940" h="800735">
                  <a:moveTo>
                    <a:pt x="613180" y="155331"/>
                  </a:moveTo>
                  <a:lnTo>
                    <a:pt x="133160" y="155331"/>
                  </a:lnTo>
                  <a:lnTo>
                    <a:pt x="133160" y="120034"/>
                  </a:lnTo>
                  <a:lnTo>
                    <a:pt x="613180" y="120034"/>
                  </a:lnTo>
                  <a:lnTo>
                    <a:pt x="613180" y="155331"/>
                  </a:lnTo>
                  <a:close/>
                </a:path>
              </a:pathLst>
            </a:custGeom>
            <a:solidFill>
              <a:srgbClr val="772D4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605632" y="4494119"/>
              <a:ext cx="890950" cy="189658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016245" y="4474318"/>
              <a:ext cx="1422824" cy="1164793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2010024" y="4484282"/>
              <a:ext cx="841375" cy="687070"/>
            </a:xfrm>
            <a:custGeom>
              <a:avLst/>
              <a:gdLst/>
              <a:ahLst/>
              <a:cxnLst/>
              <a:rect l="l" t="t" r="r" b="b"/>
              <a:pathLst>
                <a:path w="841375" h="687070">
                  <a:moveTo>
                    <a:pt x="778128" y="687031"/>
                  </a:moveTo>
                  <a:lnTo>
                    <a:pt x="773692" y="687020"/>
                  </a:lnTo>
                  <a:lnTo>
                    <a:pt x="63090" y="687031"/>
                  </a:lnTo>
                  <a:lnTo>
                    <a:pt x="58696" y="686608"/>
                  </a:lnTo>
                  <a:lnTo>
                    <a:pt x="22872" y="670438"/>
                  </a:lnTo>
                  <a:lnTo>
                    <a:pt x="2137" y="637055"/>
                  </a:lnTo>
                  <a:lnTo>
                    <a:pt x="0" y="623959"/>
                  </a:lnTo>
                  <a:lnTo>
                    <a:pt x="0" y="63071"/>
                  </a:lnTo>
                  <a:lnTo>
                    <a:pt x="13799" y="26278"/>
                  </a:lnTo>
                  <a:lnTo>
                    <a:pt x="45764" y="3411"/>
                  </a:lnTo>
                  <a:lnTo>
                    <a:pt x="778128" y="0"/>
                  </a:lnTo>
                  <a:lnTo>
                    <a:pt x="782522" y="422"/>
                  </a:lnTo>
                  <a:lnTo>
                    <a:pt x="818346" y="16593"/>
                  </a:lnTo>
                  <a:lnTo>
                    <a:pt x="839082" y="49975"/>
                  </a:lnTo>
                  <a:lnTo>
                    <a:pt x="841219" y="63071"/>
                  </a:lnTo>
                  <a:lnTo>
                    <a:pt x="841219" y="623959"/>
                  </a:lnTo>
                  <a:lnTo>
                    <a:pt x="827420" y="660753"/>
                  </a:lnTo>
                  <a:lnTo>
                    <a:pt x="795455" y="683620"/>
                  </a:lnTo>
                  <a:lnTo>
                    <a:pt x="782522" y="686608"/>
                  </a:lnTo>
                  <a:lnTo>
                    <a:pt x="778128" y="687031"/>
                  </a:lnTo>
                  <a:close/>
                </a:path>
              </a:pathLst>
            </a:custGeom>
            <a:solidFill>
              <a:srgbClr val="FAFA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12003494" y="4477765"/>
              <a:ext cx="2712085" cy="4300220"/>
            </a:xfrm>
            <a:custGeom>
              <a:avLst/>
              <a:gdLst/>
              <a:ahLst/>
              <a:cxnLst/>
              <a:rect l="l" t="t" r="r" b="b"/>
              <a:pathLst>
                <a:path w="2712084" h="4300220">
                  <a:moveTo>
                    <a:pt x="304673" y="213360"/>
                  </a:moveTo>
                  <a:lnTo>
                    <a:pt x="304050" y="212090"/>
                  </a:lnTo>
                  <a:lnTo>
                    <a:pt x="301561" y="209550"/>
                  </a:lnTo>
                  <a:lnTo>
                    <a:pt x="300062" y="208280"/>
                  </a:lnTo>
                  <a:lnTo>
                    <a:pt x="110667" y="208280"/>
                  </a:lnTo>
                  <a:lnTo>
                    <a:pt x="109131" y="209550"/>
                  </a:lnTo>
                  <a:lnTo>
                    <a:pt x="106553" y="212090"/>
                  </a:lnTo>
                  <a:lnTo>
                    <a:pt x="105918" y="213360"/>
                  </a:lnTo>
                  <a:lnTo>
                    <a:pt x="105918" y="217170"/>
                  </a:lnTo>
                  <a:lnTo>
                    <a:pt x="106553" y="218440"/>
                  </a:lnTo>
                  <a:lnTo>
                    <a:pt x="109105" y="220980"/>
                  </a:lnTo>
                  <a:lnTo>
                    <a:pt x="301726" y="220980"/>
                  </a:lnTo>
                  <a:lnTo>
                    <a:pt x="304114" y="217170"/>
                  </a:lnTo>
                  <a:lnTo>
                    <a:pt x="304584" y="215900"/>
                  </a:lnTo>
                  <a:lnTo>
                    <a:pt x="304330" y="214630"/>
                  </a:lnTo>
                  <a:lnTo>
                    <a:pt x="304673" y="214630"/>
                  </a:lnTo>
                  <a:lnTo>
                    <a:pt x="304673" y="213360"/>
                  </a:lnTo>
                  <a:close/>
                </a:path>
                <a:path w="2712084" h="4300220">
                  <a:moveTo>
                    <a:pt x="548424" y="491490"/>
                  </a:moveTo>
                  <a:lnTo>
                    <a:pt x="548220" y="490220"/>
                  </a:lnTo>
                  <a:lnTo>
                    <a:pt x="548220" y="488950"/>
                  </a:lnTo>
                  <a:lnTo>
                    <a:pt x="547598" y="487680"/>
                  </a:lnTo>
                  <a:lnTo>
                    <a:pt x="545122" y="485140"/>
                  </a:lnTo>
                  <a:lnTo>
                    <a:pt x="543610" y="483870"/>
                  </a:lnTo>
                  <a:lnTo>
                    <a:pt x="110655" y="483870"/>
                  </a:lnTo>
                  <a:lnTo>
                    <a:pt x="109105" y="485140"/>
                  </a:lnTo>
                  <a:lnTo>
                    <a:pt x="106553" y="487680"/>
                  </a:lnTo>
                  <a:lnTo>
                    <a:pt x="105918" y="488950"/>
                  </a:lnTo>
                  <a:lnTo>
                    <a:pt x="105918" y="492760"/>
                  </a:lnTo>
                  <a:lnTo>
                    <a:pt x="106553" y="494030"/>
                  </a:lnTo>
                  <a:lnTo>
                    <a:pt x="109131" y="496570"/>
                  </a:lnTo>
                  <a:lnTo>
                    <a:pt x="545338" y="496570"/>
                  </a:lnTo>
                  <a:lnTo>
                    <a:pt x="547890" y="492760"/>
                  </a:lnTo>
                  <a:lnTo>
                    <a:pt x="548424" y="491490"/>
                  </a:lnTo>
                  <a:close/>
                </a:path>
                <a:path w="2712084" h="4300220">
                  <a:moveTo>
                    <a:pt x="743851" y="422910"/>
                  </a:moveTo>
                  <a:lnTo>
                    <a:pt x="743775" y="421640"/>
                  </a:lnTo>
                  <a:lnTo>
                    <a:pt x="743699" y="420382"/>
                  </a:lnTo>
                  <a:lnTo>
                    <a:pt x="743089" y="417830"/>
                  </a:lnTo>
                  <a:lnTo>
                    <a:pt x="740613" y="415290"/>
                  </a:lnTo>
                  <a:lnTo>
                    <a:pt x="108699" y="415290"/>
                  </a:lnTo>
                  <a:lnTo>
                    <a:pt x="105625" y="417830"/>
                  </a:lnTo>
                  <a:lnTo>
                    <a:pt x="104863" y="419100"/>
                  </a:lnTo>
                  <a:lnTo>
                    <a:pt x="104863" y="422910"/>
                  </a:lnTo>
                  <a:lnTo>
                    <a:pt x="105625" y="425450"/>
                  </a:lnTo>
                  <a:lnTo>
                    <a:pt x="108699" y="427990"/>
                  </a:lnTo>
                  <a:lnTo>
                    <a:pt x="739203" y="427990"/>
                  </a:lnTo>
                  <a:lnTo>
                    <a:pt x="740778" y="426720"/>
                  </a:lnTo>
                  <a:lnTo>
                    <a:pt x="743292" y="424180"/>
                  </a:lnTo>
                  <a:lnTo>
                    <a:pt x="743851" y="422910"/>
                  </a:lnTo>
                  <a:close/>
                </a:path>
                <a:path w="2712084" h="4300220">
                  <a:moveTo>
                    <a:pt x="743851" y="354330"/>
                  </a:moveTo>
                  <a:lnTo>
                    <a:pt x="743775" y="353060"/>
                  </a:lnTo>
                  <a:lnTo>
                    <a:pt x="743699" y="351802"/>
                  </a:lnTo>
                  <a:lnTo>
                    <a:pt x="743699" y="350520"/>
                  </a:lnTo>
                  <a:lnTo>
                    <a:pt x="743089" y="349250"/>
                  </a:lnTo>
                  <a:lnTo>
                    <a:pt x="740613" y="346710"/>
                  </a:lnTo>
                  <a:lnTo>
                    <a:pt x="112458" y="346710"/>
                  </a:lnTo>
                  <a:lnTo>
                    <a:pt x="110464" y="345440"/>
                  </a:lnTo>
                  <a:lnTo>
                    <a:pt x="108699" y="346710"/>
                  </a:lnTo>
                  <a:lnTo>
                    <a:pt x="105625" y="349250"/>
                  </a:lnTo>
                  <a:lnTo>
                    <a:pt x="104851" y="350520"/>
                  </a:lnTo>
                  <a:lnTo>
                    <a:pt x="104851" y="354330"/>
                  </a:lnTo>
                  <a:lnTo>
                    <a:pt x="105625" y="356870"/>
                  </a:lnTo>
                  <a:lnTo>
                    <a:pt x="108699" y="359410"/>
                  </a:lnTo>
                  <a:lnTo>
                    <a:pt x="739203" y="359410"/>
                  </a:lnTo>
                  <a:lnTo>
                    <a:pt x="740778" y="358140"/>
                  </a:lnTo>
                  <a:lnTo>
                    <a:pt x="743292" y="355600"/>
                  </a:lnTo>
                  <a:lnTo>
                    <a:pt x="743851" y="354330"/>
                  </a:lnTo>
                  <a:close/>
                </a:path>
                <a:path w="2712084" h="4300220">
                  <a:moveTo>
                    <a:pt x="743902" y="560070"/>
                  </a:moveTo>
                  <a:lnTo>
                    <a:pt x="743699" y="558800"/>
                  </a:lnTo>
                  <a:lnTo>
                    <a:pt x="743661" y="557530"/>
                  </a:lnTo>
                  <a:lnTo>
                    <a:pt x="743013" y="556260"/>
                  </a:lnTo>
                  <a:lnTo>
                    <a:pt x="740562" y="553720"/>
                  </a:lnTo>
                  <a:lnTo>
                    <a:pt x="739076" y="552450"/>
                  </a:lnTo>
                  <a:lnTo>
                    <a:pt x="110464" y="552450"/>
                  </a:lnTo>
                  <a:lnTo>
                    <a:pt x="108699" y="553720"/>
                  </a:lnTo>
                  <a:lnTo>
                    <a:pt x="105625" y="556260"/>
                  </a:lnTo>
                  <a:lnTo>
                    <a:pt x="104863" y="557530"/>
                  </a:lnTo>
                  <a:lnTo>
                    <a:pt x="104863" y="561340"/>
                  </a:lnTo>
                  <a:lnTo>
                    <a:pt x="105625" y="562610"/>
                  </a:lnTo>
                  <a:lnTo>
                    <a:pt x="108699" y="565150"/>
                  </a:lnTo>
                  <a:lnTo>
                    <a:pt x="110464" y="566420"/>
                  </a:lnTo>
                  <a:lnTo>
                    <a:pt x="739241" y="566420"/>
                  </a:lnTo>
                  <a:lnTo>
                    <a:pt x="740841" y="565150"/>
                  </a:lnTo>
                  <a:lnTo>
                    <a:pt x="743369" y="562610"/>
                  </a:lnTo>
                  <a:lnTo>
                    <a:pt x="743902" y="560070"/>
                  </a:lnTo>
                  <a:close/>
                </a:path>
                <a:path w="2712084" h="4300220">
                  <a:moveTo>
                    <a:pt x="743902" y="491490"/>
                  </a:moveTo>
                  <a:lnTo>
                    <a:pt x="743699" y="490220"/>
                  </a:lnTo>
                  <a:lnTo>
                    <a:pt x="743699" y="488950"/>
                  </a:lnTo>
                  <a:lnTo>
                    <a:pt x="743089" y="487680"/>
                  </a:lnTo>
                  <a:lnTo>
                    <a:pt x="740613" y="485140"/>
                  </a:lnTo>
                  <a:lnTo>
                    <a:pt x="739101" y="483870"/>
                  </a:lnTo>
                  <a:lnTo>
                    <a:pt x="639279" y="483870"/>
                  </a:lnTo>
                  <a:lnTo>
                    <a:pt x="637768" y="485140"/>
                  </a:lnTo>
                  <a:lnTo>
                    <a:pt x="635292" y="487680"/>
                  </a:lnTo>
                  <a:lnTo>
                    <a:pt x="634682" y="488950"/>
                  </a:lnTo>
                  <a:lnTo>
                    <a:pt x="634682" y="492760"/>
                  </a:lnTo>
                  <a:lnTo>
                    <a:pt x="635304" y="494030"/>
                  </a:lnTo>
                  <a:lnTo>
                    <a:pt x="637794" y="496570"/>
                  </a:lnTo>
                  <a:lnTo>
                    <a:pt x="740829" y="496570"/>
                  </a:lnTo>
                  <a:lnTo>
                    <a:pt x="743369" y="492760"/>
                  </a:lnTo>
                  <a:lnTo>
                    <a:pt x="743902" y="491490"/>
                  </a:lnTo>
                  <a:close/>
                </a:path>
                <a:path w="2712084" h="4300220">
                  <a:moveTo>
                    <a:pt x="743966" y="284480"/>
                  </a:moveTo>
                  <a:lnTo>
                    <a:pt x="743699" y="283210"/>
                  </a:lnTo>
                  <a:lnTo>
                    <a:pt x="743661" y="281940"/>
                  </a:lnTo>
                  <a:lnTo>
                    <a:pt x="743013" y="280670"/>
                  </a:lnTo>
                  <a:lnTo>
                    <a:pt x="740562" y="278130"/>
                  </a:lnTo>
                  <a:lnTo>
                    <a:pt x="739076" y="276860"/>
                  </a:lnTo>
                  <a:lnTo>
                    <a:pt x="110464" y="276860"/>
                  </a:lnTo>
                  <a:lnTo>
                    <a:pt x="108699" y="278130"/>
                  </a:lnTo>
                  <a:lnTo>
                    <a:pt x="105625" y="280670"/>
                  </a:lnTo>
                  <a:lnTo>
                    <a:pt x="104863" y="281940"/>
                  </a:lnTo>
                  <a:lnTo>
                    <a:pt x="104863" y="285750"/>
                  </a:lnTo>
                  <a:lnTo>
                    <a:pt x="105625" y="287020"/>
                  </a:lnTo>
                  <a:lnTo>
                    <a:pt x="108699" y="289560"/>
                  </a:lnTo>
                  <a:lnTo>
                    <a:pt x="110464" y="290830"/>
                  </a:lnTo>
                  <a:lnTo>
                    <a:pt x="739279" y="290830"/>
                  </a:lnTo>
                  <a:lnTo>
                    <a:pt x="740905" y="289560"/>
                  </a:lnTo>
                  <a:lnTo>
                    <a:pt x="743445" y="287020"/>
                  </a:lnTo>
                  <a:lnTo>
                    <a:pt x="743966" y="284480"/>
                  </a:lnTo>
                  <a:close/>
                </a:path>
                <a:path w="2712084" h="4300220">
                  <a:moveTo>
                    <a:pt x="743966" y="215900"/>
                  </a:moveTo>
                  <a:lnTo>
                    <a:pt x="743699" y="214630"/>
                  </a:lnTo>
                  <a:lnTo>
                    <a:pt x="743699" y="213360"/>
                  </a:lnTo>
                  <a:lnTo>
                    <a:pt x="743077" y="212090"/>
                  </a:lnTo>
                  <a:lnTo>
                    <a:pt x="740587" y="209550"/>
                  </a:lnTo>
                  <a:lnTo>
                    <a:pt x="739089" y="208280"/>
                  </a:lnTo>
                  <a:lnTo>
                    <a:pt x="434301" y="208280"/>
                  </a:lnTo>
                  <a:lnTo>
                    <a:pt x="432752" y="209550"/>
                  </a:lnTo>
                  <a:lnTo>
                    <a:pt x="430187" y="212090"/>
                  </a:lnTo>
                  <a:lnTo>
                    <a:pt x="429539" y="213360"/>
                  </a:lnTo>
                  <a:lnTo>
                    <a:pt x="429539" y="217170"/>
                  </a:lnTo>
                  <a:lnTo>
                    <a:pt x="430187" y="218440"/>
                  </a:lnTo>
                  <a:lnTo>
                    <a:pt x="432739" y="220980"/>
                  </a:lnTo>
                  <a:lnTo>
                    <a:pt x="740905" y="220980"/>
                  </a:lnTo>
                  <a:lnTo>
                    <a:pt x="743445" y="217170"/>
                  </a:lnTo>
                  <a:lnTo>
                    <a:pt x="743966" y="215900"/>
                  </a:lnTo>
                  <a:close/>
                </a:path>
                <a:path w="2712084" h="4300220">
                  <a:moveTo>
                    <a:pt x="743966" y="147320"/>
                  </a:moveTo>
                  <a:lnTo>
                    <a:pt x="743839" y="146050"/>
                  </a:lnTo>
                  <a:lnTo>
                    <a:pt x="743699" y="144792"/>
                  </a:lnTo>
                  <a:lnTo>
                    <a:pt x="743089" y="142240"/>
                  </a:lnTo>
                  <a:lnTo>
                    <a:pt x="740613" y="139700"/>
                  </a:lnTo>
                  <a:lnTo>
                    <a:pt x="109105" y="139700"/>
                  </a:lnTo>
                  <a:lnTo>
                    <a:pt x="106553" y="142240"/>
                  </a:lnTo>
                  <a:lnTo>
                    <a:pt x="105918" y="144780"/>
                  </a:lnTo>
                  <a:lnTo>
                    <a:pt x="105918" y="147320"/>
                  </a:lnTo>
                  <a:lnTo>
                    <a:pt x="106553" y="149860"/>
                  </a:lnTo>
                  <a:lnTo>
                    <a:pt x="109131" y="152400"/>
                  </a:lnTo>
                  <a:lnTo>
                    <a:pt x="739267" y="152400"/>
                  </a:lnTo>
                  <a:lnTo>
                    <a:pt x="740892" y="151130"/>
                  </a:lnTo>
                  <a:lnTo>
                    <a:pt x="743458" y="148590"/>
                  </a:lnTo>
                  <a:lnTo>
                    <a:pt x="743966" y="147320"/>
                  </a:lnTo>
                  <a:close/>
                </a:path>
                <a:path w="2712084" h="4300220">
                  <a:moveTo>
                    <a:pt x="854265" y="68580"/>
                  </a:moveTo>
                  <a:lnTo>
                    <a:pt x="841527" y="32042"/>
                  </a:lnTo>
                  <a:lnTo>
                    <a:pt x="841527" y="629920"/>
                  </a:lnTo>
                  <a:lnTo>
                    <a:pt x="841146" y="633730"/>
                  </a:lnTo>
                  <a:lnTo>
                    <a:pt x="828992" y="662940"/>
                  </a:lnTo>
                  <a:lnTo>
                    <a:pt x="826465" y="666750"/>
                  </a:lnTo>
                  <a:lnTo>
                    <a:pt x="820788" y="671830"/>
                  </a:lnTo>
                  <a:lnTo>
                    <a:pt x="817702" y="674370"/>
                  </a:lnTo>
                  <a:lnTo>
                    <a:pt x="811022" y="679450"/>
                  </a:lnTo>
                  <a:lnTo>
                    <a:pt x="807491" y="680720"/>
                  </a:lnTo>
                  <a:lnTo>
                    <a:pt x="800074" y="684530"/>
                  </a:lnTo>
                  <a:lnTo>
                    <a:pt x="796251" y="685800"/>
                  </a:lnTo>
                  <a:lnTo>
                    <a:pt x="788377" y="687070"/>
                  </a:lnTo>
                  <a:lnTo>
                    <a:pt x="66230" y="687070"/>
                  </a:lnTo>
                  <a:lnTo>
                    <a:pt x="58356" y="685800"/>
                  </a:lnTo>
                  <a:lnTo>
                    <a:pt x="54533" y="684530"/>
                  </a:lnTo>
                  <a:lnTo>
                    <a:pt x="47117" y="680720"/>
                  </a:lnTo>
                  <a:lnTo>
                    <a:pt x="43586" y="679450"/>
                  </a:lnTo>
                  <a:lnTo>
                    <a:pt x="36918" y="674370"/>
                  </a:lnTo>
                  <a:lnTo>
                    <a:pt x="33832" y="671830"/>
                  </a:lnTo>
                  <a:lnTo>
                    <a:pt x="28155" y="666750"/>
                  </a:lnTo>
                  <a:lnTo>
                    <a:pt x="25615" y="662940"/>
                  </a:lnTo>
                  <a:lnTo>
                    <a:pt x="21158" y="656590"/>
                  </a:lnTo>
                  <a:lnTo>
                    <a:pt x="13081" y="629920"/>
                  </a:lnTo>
                  <a:lnTo>
                    <a:pt x="13081" y="69850"/>
                  </a:lnTo>
                  <a:lnTo>
                    <a:pt x="28155" y="34290"/>
                  </a:lnTo>
                  <a:lnTo>
                    <a:pt x="33832" y="27940"/>
                  </a:lnTo>
                  <a:lnTo>
                    <a:pt x="36918" y="25400"/>
                  </a:lnTo>
                  <a:lnTo>
                    <a:pt x="43586" y="21590"/>
                  </a:lnTo>
                  <a:lnTo>
                    <a:pt x="47117" y="19050"/>
                  </a:lnTo>
                  <a:lnTo>
                    <a:pt x="54533" y="16510"/>
                  </a:lnTo>
                  <a:lnTo>
                    <a:pt x="58356" y="15240"/>
                  </a:lnTo>
                  <a:lnTo>
                    <a:pt x="66230" y="13970"/>
                  </a:lnTo>
                  <a:lnTo>
                    <a:pt x="70205" y="12700"/>
                  </a:lnTo>
                  <a:lnTo>
                    <a:pt x="784199" y="12700"/>
                  </a:lnTo>
                  <a:lnTo>
                    <a:pt x="788149" y="13970"/>
                  </a:lnTo>
                  <a:lnTo>
                    <a:pt x="795972" y="15240"/>
                  </a:lnTo>
                  <a:lnTo>
                    <a:pt x="799782" y="16510"/>
                  </a:lnTo>
                  <a:lnTo>
                    <a:pt x="807161" y="19050"/>
                  </a:lnTo>
                  <a:lnTo>
                    <a:pt x="810679" y="21590"/>
                  </a:lnTo>
                  <a:lnTo>
                    <a:pt x="817333" y="25400"/>
                  </a:lnTo>
                  <a:lnTo>
                    <a:pt x="820420" y="27940"/>
                  </a:lnTo>
                  <a:lnTo>
                    <a:pt x="826109" y="33020"/>
                  </a:lnTo>
                  <a:lnTo>
                    <a:pt x="828649" y="36830"/>
                  </a:lnTo>
                  <a:lnTo>
                    <a:pt x="833145" y="43180"/>
                  </a:lnTo>
                  <a:lnTo>
                    <a:pt x="841527" y="629920"/>
                  </a:lnTo>
                  <a:lnTo>
                    <a:pt x="841527" y="32042"/>
                  </a:lnTo>
                  <a:lnTo>
                    <a:pt x="839038" y="27940"/>
                  </a:lnTo>
                  <a:lnTo>
                    <a:pt x="835977" y="24130"/>
                  </a:lnTo>
                  <a:lnTo>
                    <a:pt x="829094" y="17780"/>
                  </a:lnTo>
                  <a:lnTo>
                    <a:pt x="825360" y="13970"/>
                  </a:lnTo>
                  <a:lnTo>
                    <a:pt x="823341" y="12700"/>
                  </a:lnTo>
                  <a:lnTo>
                    <a:pt x="817283" y="8890"/>
                  </a:lnTo>
                  <a:lnTo>
                    <a:pt x="813015" y="6350"/>
                  </a:lnTo>
                  <a:lnTo>
                    <a:pt x="804049" y="2540"/>
                  </a:lnTo>
                  <a:lnTo>
                    <a:pt x="799414" y="1270"/>
                  </a:lnTo>
                  <a:lnTo>
                    <a:pt x="789889" y="0"/>
                  </a:lnTo>
                  <a:lnTo>
                    <a:pt x="64376" y="0"/>
                  </a:lnTo>
                  <a:lnTo>
                    <a:pt x="28905" y="13970"/>
                  </a:lnTo>
                  <a:lnTo>
                    <a:pt x="25171" y="17780"/>
                  </a:lnTo>
                  <a:lnTo>
                    <a:pt x="18300" y="24130"/>
                  </a:lnTo>
                  <a:lnTo>
                    <a:pt x="482" y="63500"/>
                  </a:lnTo>
                  <a:lnTo>
                    <a:pt x="0" y="68580"/>
                  </a:lnTo>
                  <a:lnTo>
                    <a:pt x="0" y="629920"/>
                  </a:lnTo>
                  <a:lnTo>
                    <a:pt x="15227" y="670560"/>
                  </a:lnTo>
                  <a:lnTo>
                    <a:pt x="25171" y="680720"/>
                  </a:lnTo>
                  <a:lnTo>
                    <a:pt x="28905" y="684530"/>
                  </a:lnTo>
                  <a:lnTo>
                    <a:pt x="64376" y="698500"/>
                  </a:lnTo>
                  <a:lnTo>
                    <a:pt x="69189" y="699770"/>
                  </a:lnTo>
                  <a:lnTo>
                    <a:pt x="785075" y="699770"/>
                  </a:lnTo>
                  <a:lnTo>
                    <a:pt x="789889" y="698500"/>
                  </a:lnTo>
                  <a:lnTo>
                    <a:pt x="799414" y="697230"/>
                  </a:lnTo>
                  <a:lnTo>
                    <a:pt x="804049" y="695960"/>
                  </a:lnTo>
                  <a:lnTo>
                    <a:pt x="813015" y="692150"/>
                  </a:lnTo>
                  <a:lnTo>
                    <a:pt x="817283" y="689610"/>
                  </a:lnTo>
                  <a:lnTo>
                    <a:pt x="821321" y="687070"/>
                  </a:lnTo>
                  <a:lnTo>
                    <a:pt x="825360" y="684530"/>
                  </a:lnTo>
                  <a:lnTo>
                    <a:pt x="829094" y="680720"/>
                  </a:lnTo>
                  <a:lnTo>
                    <a:pt x="835977" y="674370"/>
                  </a:lnTo>
                  <a:lnTo>
                    <a:pt x="839038" y="670560"/>
                  </a:lnTo>
                  <a:lnTo>
                    <a:pt x="853782" y="635000"/>
                  </a:lnTo>
                  <a:lnTo>
                    <a:pt x="854265" y="629920"/>
                  </a:lnTo>
                  <a:lnTo>
                    <a:pt x="854265" y="68580"/>
                  </a:lnTo>
                  <a:close/>
                </a:path>
                <a:path w="2712084" h="4300220">
                  <a:moveTo>
                    <a:pt x="2711577" y="4250398"/>
                  </a:moveTo>
                  <a:lnTo>
                    <a:pt x="2708783" y="4176738"/>
                  </a:lnTo>
                  <a:lnTo>
                    <a:pt x="2699397" y="4107599"/>
                  </a:lnTo>
                  <a:lnTo>
                    <a:pt x="2699397" y="4231348"/>
                  </a:lnTo>
                  <a:lnTo>
                    <a:pt x="2698407" y="4283418"/>
                  </a:lnTo>
                  <a:lnTo>
                    <a:pt x="2698407" y="4287228"/>
                  </a:lnTo>
                  <a:lnTo>
                    <a:pt x="2368054" y="4287228"/>
                  </a:lnTo>
                  <a:lnTo>
                    <a:pt x="2368867" y="4285958"/>
                  </a:lnTo>
                  <a:lnTo>
                    <a:pt x="2369159" y="4284688"/>
                  </a:lnTo>
                  <a:lnTo>
                    <a:pt x="2367153" y="4271988"/>
                  </a:lnTo>
                  <a:lnTo>
                    <a:pt x="2362390" y="4242778"/>
                  </a:lnTo>
                  <a:lnTo>
                    <a:pt x="2357551" y="4210824"/>
                  </a:lnTo>
                  <a:lnTo>
                    <a:pt x="2357551" y="4287228"/>
                  </a:lnTo>
                  <a:lnTo>
                    <a:pt x="2356345" y="4287228"/>
                  </a:lnTo>
                  <a:lnTo>
                    <a:pt x="1995855" y="4287228"/>
                  </a:lnTo>
                  <a:lnTo>
                    <a:pt x="1994471" y="4283418"/>
                  </a:lnTo>
                  <a:lnTo>
                    <a:pt x="1993404" y="4224998"/>
                  </a:lnTo>
                  <a:lnTo>
                    <a:pt x="2001050" y="4176738"/>
                  </a:lnTo>
                  <a:lnTo>
                    <a:pt x="2015312" y="4133558"/>
                  </a:lnTo>
                  <a:lnTo>
                    <a:pt x="2034120" y="4096728"/>
                  </a:lnTo>
                  <a:lnTo>
                    <a:pt x="2055368" y="4064978"/>
                  </a:lnTo>
                  <a:lnTo>
                    <a:pt x="2076970" y="4037038"/>
                  </a:lnTo>
                  <a:lnTo>
                    <a:pt x="2101303" y="4005288"/>
                  </a:lnTo>
                  <a:lnTo>
                    <a:pt x="2121408" y="3969728"/>
                  </a:lnTo>
                  <a:lnTo>
                    <a:pt x="2137206" y="3932898"/>
                  </a:lnTo>
                  <a:lnTo>
                    <a:pt x="2150097" y="3894798"/>
                  </a:lnTo>
                  <a:lnTo>
                    <a:pt x="2160105" y="3856698"/>
                  </a:lnTo>
                  <a:lnTo>
                    <a:pt x="2167204" y="3817328"/>
                  </a:lnTo>
                  <a:lnTo>
                    <a:pt x="2171357" y="3776688"/>
                  </a:lnTo>
                  <a:lnTo>
                    <a:pt x="2172487" y="3737318"/>
                  </a:lnTo>
                  <a:lnTo>
                    <a:pt x="2170595" y="3696678"/>
                  </a:lnTo>
                  <a:lnTo>
                    <a:pt x="2165680" y="3657308"/>
                  </a:lnTo>
                  <a:lnTo>
                    <a:pt x="2160371" y="3610318"/>
                  </a:lnTo>
                  <a:lnTo>
                    <a:pt x="2158581" y="3567138"/>
                  </a:lnTo>
                  <a:lnTo>
                    <a:pt x="2158454" y="3562058"/>
                  </a:lnTo>
                  <a:lnTo>
                    <a:pt x="2159800" y="3516338"/>
                  </a:lnTo>
                  <a:lnTo>
                    <a:pt x="2164511" y="3469348"/>
                  </a:lnTo>
                  <a:lnTo>
                    <a:pt x="2172563" y="3423628"/>
                  </a:lnTo>
                  <a:lnTo>
                    <a:pt x="2297265" y="3548088"/>
                  </a:lnTo>
                  <a:lnTo>
                    <a:pt x="2296160" y="3596348"/>
                  </a:lnTo>
                  <a:lnTo>
                    <a:pt x="2296071" y="3601428"/>
                  </a:lnTo>
                  <a:lnTo>
                    <a:pt x="2295956" y="3626828"/>
                  </a:lnTo>
                  <a:lnTo>
                    <a:pt x="2295956" y="3659848"/>
                  </a:lnTo>
                  <a:lnTo>
                    <a:pt x="2296604" y="3704298"/>
                  </a:lnTo>
                  <a:lnTo>
                    <a:pt x="2298319" y="3756368"/>
                  </a:lnTo>
                  <a:lnTo>
                    <a:pt x="2301011" y="3808438"/>
                  </a:lnTo>
                  <a:lnTo>
                    <a:pt x="2304669" y="3859238"/>
                  </a:lnTo>
                  <a:lnTo>
                    <a:pt x="2311831" y="3943058"/>
                  </a:lnTo>
                  <a:lnTo>
                    <a:pt x="2320010" y="4021798"/>
                  </a:lnTo>
                  <a:lnTo>
                    <a:pt x="2328583" y="4094188"/>
                  </a:lnTo>
                  <a:lnTo>
                    <a:pt x="2336965" y="4157688"/>
                  </a:lnTo>
                  <a:lnTo>
                    <a:pt x="2344534" y="4209758"/>
                  </a:lnTo>
                  <a:lnTo>
                    <a:pt x="2350693" y="4250398"/>
                  </a:lnTo>
                  <a:lnTo>
                    <a:pt x="2356345" y="4284688"/>
                  </a:lnTo>
                  <a:lnTo>
                    <a:pt x="2356345" y="4287228"/>
                  </a:lnTo>
                  <a:lnTo>
                    <a:pt x="2357209" y="4285958"/>
                  </a:lnTo>
                  <a:lnTo>
                    <a:pt x="2357551" y="4287228"/>
                  </a:lnTo>
                  <a:lnTo>
                    <a:pt x="2357551" y="4210824"/>
                  </a:lnTo>
                  <a:lnTo>
                    <a:pt x="2355469" y="4197058"/>
                  </a:lnTo>
                  <a:lnTo>
                    <a:pt x="2347214" y="4139908"/>
                  </a:lnTo>
                  <a:lnTo>
                    <a:pt x="2362695" y="4124668"/>
                  </a:lnTo>
                  <a:lnTo>
                    <a:pt x="2606598" y="3884638"/>
                  </a:lnTo>
                  <a:lnTo>
                    <a:pt x="2630195" y="3931628"/>
                  </a:lnTo>
                  <a:lnTo>
                    <a:pt x="2650401" y="3978618"/>
                  </a:lnTo>
                  <a:lnTo>
                    <a:pt x="2667203" y="4026878"/>
                  </a:lnTo>
                  <a:lnTo>
                    <a:pt x="2680601" y="4077678"/>
                  </a:lnTo>
                  <a:lnTo>
                    <a:pt x="2690495" y="4128478"/>
                  </a:lnTo>
                  <a:lnTo>
                    <a:pt x="2696756" y="4179278"/>
                  </a:lnTo>
                  <a:lnTo>
                    <a:pt x="2699397" y="4231348"/>
                  </a:lnTo>
                  <a:lnTo>
                    <a:pt x="2699397" y="4107599"/>
                  </a:lnTo>
                  <a:lnTo>
                    <a:pt x="2691688" y="4070058"/>
                  </a:lnTo>
                  <a:lnTo>
                    <a:pt x="2671889" y="4000208"/>
                  </a:lnTo>
                  <a:lnTo>
                    <a:pt x="2645575" y="3932898"/>
                  </a:lnTo>
                  <a:lnTo>
                    <a:pt x="2621165" y="3884638"/>
                  </a:lnTo>
                  <a:lnTo>
                    <a:pt x="2612961" y="3869398"/>
                  </a:lnTo>
                  <a:lnTo>
                    <a:pt x="2601607" y="3850017"/>
                  </a:lnTo>
                  <a:lnTo>
                    <a:pt x="2601607" y="3873208"/>
                  </a:lnTo>
                  <a:lnTo>
                    <a:pt x="2345829" y="4124668"/>
                  </a:lnTo>
                  <a:lnTo>
                    <a:pt x="2341854" y="4092918"/>
                  </a:lnTo>
                  <a:lnTo>
                    <a:pt x="2339810" y="4076408"/>
                  </a:lnTo>
                  <a:lnTo>
                    <a:pt x="2337739" y="4058628"/>
                  </a:lnTo>
                  <a:lnTo>
                    <a:pt x="2338425" y="4058628"/>
                  </a:lnTo>
                  <a:lnTo>
                    <a:pt x="2353030" y="4043388"/>
                  </a:lnTo>
                  <a:lnTo>
                    <a:pt x="2567152" y="3819868"/>
                  </a:lnTo>
                  <a:lnTo>
                    <a:pt x="2576169" y="3832568"/>
                  </a:lnTo>
                  <a:lnTo>
                    <a:pt x="2584894" y="3846538"/>
                  </a:lnTo>
                  <a:lnTo>
                    <a:pt x="2593365" y="3860508"/>
                  </a:lnTo>
                  <a:lnTo>
                    <a:pt x="2601607" y="3873208"/>
                  </a:lnTo>
                  <a:lnTo>
                    <a:pt x="2601607" y="3850017"/>
                  </a:lnTo>
                  <a:lnTo>
                    <a:pt x="2594368" y="3837648"/>
                  </a:lnTo>
                  <a:lnTo>
                    <a:pt x="2582697" y="3819868"/>
                  </a:lnTo>
                  <a:lnTo>
                    <a:pt x="2574366" y="3807168"/>
                  </a:lnTo>
                  <a:lnTo>
                    <a:pt x="2559583" y="3787889"/>
                  </a:lnTo>
                  <a:lnTo>
                    <a:pt x="2559583" y="3809708"/>
                  </a:lnTo>
                  <a:lnTo>
                    <a:pt x="2335669" y="4043388"/>
                  </a:lnTo>
                  <a:lnTo>
                    <a:pt x="2330577" y="3996398"/>
                  </a:lnTo>
                  <a:lnTo>
                    <a:pt x="2325738" y="3948138"/>
                  </a:lnTo>
                  <a:lnTo>
                    <a:pt x="2321268" y="3897338"/>
                  </a:lnTo>
                  <a:lnTo>
                    <a:pt x="2317318" y="3843998"/>
                  </a:lnTo>
                  <a:lnTo>
                    <a:pt x="2314041" y="3790658"/>
                  </a:lnTo>
                  <a:lnTo>
                    <a:pt x="2311577" y="3736048"/>
                  </a:lnTo>
                  <a:lnTo>
                    <a:pt x="2310053" y="3681438"/>
                  </a:lnTo>
                  <a:lnTo>
                    <a:pt x="2309723" y="3619208"/>
                  </a:lnTo>
                  <a:lnTo>
                    <a:pt x="2310396" y="3573488"/>
                  </a:lnTo>
                  <a:lnTo>
                    <a:pt x="2312136" y="3530308"/>
                  </a:lnTo>
                  <a:lnTo>
                    <a:pt x="2312555" y="3520148"/>
                  </a:lnTo>
                  <a:lnTo>
                    <a:pt x="2316213" y="3469348"/>
                  </a:lnTo>
                  <a:lnTo>
                    <a:pt x="2316391" y="3468078"/>
                  </a:lnTo>
                  <a:lnTo>
                    <a:pt x="2316213" y="3468078"/>
                  </a:lnTo>
                  <a:lnTo>
                    <a:pt x="2322372" y="3412198"/>
                  </a:lnTo>
                  <a:lnTo>
                    <a:pt x="2330869" y="3358858"/>
                  </a:lnTo>
                  <a:lnTo>
                    <a:pt x="2341854" y="3310598"/>
                  </a:lnTo>
                  <a:lnTo>
                    <a:pt x="2355519" y="3266148"/>
                  </a:lnTo>
                  <a:lnTo>
                    <a:pt x="2372017" y="3226778"/>
                  </a:lnTo>
                  <a:lnTo>
                    <a:pt x="2380983" y="3225508"/>
                  </a:lnTo>
                  <a:lnTo>
                    <a:pt x="2398877" y="3225508"/>
                  </a:lnTo>
                  <a:lnTo>
                    <a:pt x="2442311" y="3236938"/>
                  </a:lnTo>
                  <a:lnTo>
                    <a:pt x="2480195" y="3259798"/>
                  </a:lnTo>
                  <a:lnTo>
                    <a:pt x="2521623" y="3320758"/>
                  </a:lnTo>
                  <a:lnTo>
                    <a:pt x="2535656" y="3369018"/>
                  </a:lnTo>
                  <a:lnTo>
                    <a:pt x="2542082" y="3419818"/>
                  </a:lnTo>
                  <a:lnTo>
                    <a:pt x="2542286" y="3471888"/>
                  </a:lnTo>
                  <a:lnTo>
                    <a:pt x="2537663" y="3520148"/>
                  </a:lnTo>
                  <a:lnTo>
                    <a:pt x="2529586" y="3562058"/>
                  </a:lnTo>
                  <a:lnTo>
                    <a:pt x="2519451" y="3596348"/>
                  </a:lnTo>
                  <a:lnTo>
                    <a:pt x="2512834" y="3616668"/>
                  </a:lnTo>
                  <a:lnTo>
                    <a:pt x="2508085" y="3635718"/>
                  </a:lnTo>
                  <a:lnTo>
                    <a:pt x="2505189" y="3656038"/>
                  </a:lnTo>
                  <a:lnTo>
                    <a:pt x="2504148" y="3676358"/>
                  </a:lnTo>
                  <a:lnTo>
                    <a:pt x="2504960" y="3696678"/>
                  </a:lnTo>
                  <a:lnTo>
                    <a:pt x="2512187" y="3737318"/>
                  </a:lnTo>
                  <a:lnTo>
                    <a:pt x="2530246" y="3771608"/>
                  </a:lnTo>
                  <a:lnTo>
                    <a:pt x="2540444" y="3784308"/>
                  </a:lnTo>
                  <a:lnTo>
                    <a:pt x="2550210" y="3797008"/>
                  </a:lnTo>
                  <a:lnTo>
                    <a:pt x="2559583" y="3809708"/>
                  </a:lnTo>
                  <a:lnTo>
                    <a:pt x="2559583" y="3787889"/>
                  </a:lnTo>
                  <a:lnTo>
                    <a:pt x="2552954" y="3779228"/>
                  </a:lnTo>
                  <a:lnTo>
                    <a:pt x="2530132" y="3750018"/>
                  </a:lnTo>
                  <a:lnTo>
                    <a:pt x="2524379" y="3732238"/>
                  </a:lnTo>
                  <a:lnTo>
                    <a:pt x="2520327" y="3713188"/>
                  </a:lnTo>
                  <a:lnTo>
                    <a:pt x="2517965" y="3695408"/>
                  </a:lnTo>
                  <a:lnTo>
                    <a:pt x="2517292" y="3676358"/>
                  </a:lnTo>
                  <a:lnTo>
                    <a:pt x="2518308" y="3656038"/>
                  </a:lnTo>
                  <a:lnTo>
                    <a:pt x="2521026" y="3638258"/>
                  </a:lnTo>
                  <a:lnTo>
                    <a:pt x="2525420" y="3619208"/>
                  </a:lnTo>
                  <a:lnTo>
                    <a:pt x="2531503" y="3601428"/>
                  </a:lnTo>
                  <a:lnTo>
                    <a:pt x="2541968" y="3565868"/>
                  </a:lnTo>
                  <a:lnTo>
                    <a:pt x="2550261" y="3521418"/>
                  </a:lnTo>
                  <a:lnTo>
                    <a:pt x="2554948" y="3471888"/>
                  </a:lnTo>
                  <a:lnTo>
                    <a:pt x="2554592" y="3418548"/>
                  </a:lnTo>
                  <a:lnTo>
                    <a:pt x="2547759" y="3365208"/>
                  </a:lnTo>
                  <a:lnTo>
                    <a:pt x="2533027" y="3315678"/>
                  </a:lnTo>
                  <a:lnTo>
                    <a:pt x="2508948" y="3272498"/>
                  </a:lnTo>
                  <a:lnTo>
                    <a:pt x="2495804" y="3257258"/>
                  </a:lnTo>
                  <a:lnTo>
                    <a:pt x="2488527" y="3249638"/>
                  </a:lnTo>
                  <a:lnTo>
                    <a:pt x="2455303" y="3226778"/>
                  </a:lnTo>
                  <a:lnTo>
                    <a:pt x="2452243" y="3225508"/>
                  </a:lnTo>
                  <a:lnTo>
                    <a:pt x="2446134" y="3222968"/>
                  </a:lnTo>
                  <a:lnTo>
                    <a:pt x="2436711" y="3219158"/>
                  </a:lnTo>
                  <a:lnTo>
                    <a:pt x="2417330" y="3214078"/>
                  </a:lnTo>
                  <a:lnTo>
                    <a:pt x="2397341" y="3211538"/>
                  </a:lnTo>
                  <a:lnTo>
                    <a:pt x="2367191" y="3211538"/>
                  </a:lnTo>
                  <a:lnTo>
                    <a:pt x="2357031" y="3212757"/>
                  </a:lnTo>
                  <a:lnTo>
                    <a:pt x="2357031" y="3226778"/>
                  </a:lnTo>
                  <a:lnTo>
                    <a:pt x="2340495" y="3269958"/>
                  </a:lnTo>
                  <a:lnTo>
                    <a:pt x="2326906" y="3315678"/>
                  </a:lnTo>
                  <a:lnTo>
                    <a:pt x="2316264" y="3360128"/>
                  </a:lnTo>
                  <a:lnTo>
                    <a:pt x="2308568" y="3405848"/>
                  </a:lnTo>
                  <a:lnTo>
                    <a:pt x="2303805" y="3452838"/>
                  </a:lnTo>
                  <a:lnTo>
                    <a:pt x="2302256" y="3451364"/>
                  </a:lnTo>
                  <a:lnTo>
                    <a:pt x="2302256" y="3469348"/>
                  </a:lnTo>
                  <a:lnTo>
                    <a:pt x="2301036" y="3484588"/>
                  </a:lnTo>
                  <a:lnTo>
                    <a:pt x="2299932" y="3499828"/>
                  </a:lnTo>
                  <a:lnTo>
                    <a:pt x="2298966" y="3515068"/>
                  </a:lnTo>
                  <a:lnTo>
                    <a:pt x="2298128" y="3530308"/>
                  </a:lnTo>
                  <a:lnTo>
                    <a:pt x="2191093" y="3423628"/>
                  </a:lnTo>
                  <a:lnTo>
                    <a:pt x="2179624" y="3412198"/>
                  </a:lnTo>
                  <a:lnTo>
                    <a:pt x="2178545" y="3410928"/>
                  </a:lnTo>
                  <a:lnTo>
                    <a:pt x="2175840" y="3410928"/>
                  </a:lnTo>
                  <a:lnTo>
                    <a:pt x="2179180" y="3398228"/>
                  </a:lnTo>
                  <a:lnTo>
                    <a:pt x="2182901" y="3386798"/>
                  </a:lnTo>
                  <a:lnTo>
                    <a:pt x="2187016" y="3375368"/>
                  </a:lnTo>
                  <a:lnTo>
                    <a:pt x="2191512" y="3362668"/>
                  </a:lnTo>
                  <a:lnTo>
                    <a:pt x="2302256" y="3469348"/>
                  </a:lnTo>
                  <a:lnTo>
                    <a:pt x="2302256" y="3451364"/>
                  </a:lnTo>
                  <a:lnTo>
                    <a:pt x="2209381" y="3362668"/>
                  </a:lnTo>
                  <a:lnTo>
                    <a:pt x="2198751" y="3352508"/>
                  </a:lnTo>
                  <a:lnTo>
                    <a:pt x="2220379" y="3308058"/>
                  </a:lnTo>
                  <a:lnTo>
                    <a:pt x="2255875" y="3268688"/>
                  </a:lnTo>
                  <a:lnTo>
                    <a:pt x="2303322" y="3239478"/>
                  </a:lnTo>
                  <a:lnTo>
                    <a:pt x="2357031" y="3226778"/>
                  </a:lnTo>
                  <a:lnTo>
                    <a:pt x="2357031" y="3212757"/>
                  </a:lnTo>
                  <a:lnTo>
                    <a:pt x="2314943" y="3221698"/>
                  </a:lnTo>
                  <a:lnTo>
                    <a:pt x="2276106" y="3239478"/>
                  </a:lnTo>
                  <a:lnTo>
                    <a:pt x="2241842" y="3263608"/>
                  </a:lnTo>
                  <a:lnTo>
                    <a:pt x="2194737" y="3325838"/>
                  </a:lnTo>
                  <a:lnTo>
                    <a:pt x="2175243" y="3369018"/>
                  </a:lnTo>
                  <a:lnTo>
                    <a:pt x="2161108" y="3417278"/>
                  </a:lnTo>
                  <a:lnTo>
                    <a:pt x="2151837" y="3466808"/>
                  </a:lnTo>
                  <a:lnTo>
                    <a:pt x="2146897" y="3517608"/>
                  </a:lnTo>
                  <a:lnTo>
                    <a:pt x="2145766" y="3567138"/>
                  </a:lnTo>
                  <a:lnTo>
                    <a:pt x="2147951" y="3615398"/>
                  </a:lnTo>
                  <a:lnTo>
                    <a:pt x="2152929" y="3659848"/>
                  </a:lnTo>
                  <a:lnTo>
                    <a:pt x="2157730" y="3697948"/>
                  </a:lnTo>
                  <a:lnTo>
                    <a:pt x="2159584" y="3737318"/>
                  </a:lnTo>
                  <a:lnTo>
                    <a:pt x="2158479" y="3776688"/>
                  </a:lnTo>
                  <a:lnTo>
                    <a:pt x="2154428" y="3816058"/>
                  </a:lnTo>
                  <a:lnTo>
                    <a:pt x="2147481" y="3854158"/>
                  </a:lnTo>
                  <a:lnTo>
                    <a:pt x="2137714" y="3892258"/>
                  </a:lnTo>
                  <a:lnTo>
                    <a:pt x="2125129" y="3929088"/>
                  </a:lnTo>
                  <a:lnTo>
                    <a:pt x="2109698" y="3964648"/>
                  </a:lnTo>
                  <a:lnTo>
                    <a:pt x="2090204" y="3998938"/>
                  </a:lnTo>
                  <a:lnTo>
                    <a:pt x="2066810" y="4029418"/>
                  </a:lnTo>
                  <a:lnTo>
                    <a:pt x="2044484" y="4058628"/>
                  </a:lnTo>
                  <a:lnTo>
                    <a:pt x="2022513" y="4091648"/>
                  </a:lnTo>
                  <a:lnTo>
                    <a:pt x="2003069" y="4129748"/>
                  </a:lnTo>
                  <a:lnTo>
                    <a:pt x="1988312" y="4174198"/>
                  </a:lnTo>
                  <a:lnTo>
                    <a:pt x="1980425" y="4224998"/>
                  </a:lnTo>
                  <a:lnTo>
                    <a:pt x="1981555" y="4284688"/>
                  </a:lnTo>
                  <a:lnTo>
                    <a:pt x="1982724" y="4296118"/>
                  </a:lnTo>
                  <a:lnTo>
                    <a:pt x="1983409" y="4297388"/>
                  </a:lnTo>
                  <a:lnTo>
                    <a:pt x="1985860" y="4299928"/>
                  </a:lnTo>
                  <a:lnTo>
                    <a:pt x="2705912" y="4299928"/>
                  </a:lnTo>
                  <a:lnTo>
                    <a:pt x="2708325" y="4297388"/>
                  </a:lnTo>
                  <a:lnTo>
                    <a:pt x="2709037" y="4296118"/>
                  </a:lnTo>
                  <a:lnTo>
                    <a:pt x="2710281" y="4287228"/>
                  </a:lnTo>
                  <a:lnTo>
                    <a:pt x="2710459" y="4285958"/>
                  </a:lnTo>
                  <a:lnTo>
                    <a:pt x="2711577" y="4250398"/>
                  </a:lnTo>
                  <a:close/>
                </a:path>
              </a:pathLst>
            </a:custGeom>
            <a:solidFill>
              <a:srgbClr val="A262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12211034" y="5430610"/>
              <a:ext cx="447675" cy="828040"/>
            </a:xfrm>
            <a:custGeom>
              <a:avLst/>
              <a:gdLst/>
              <a:ahLst/>
              <a:cxnLst/>
              <a:rect l="l" t="t" r="r" b="b"/>
              <a:pathLst>
                <a:path w="447675" h="828039">
                  <a:moveTo>
                    <a:pt x="272667" y="827713"/>
                  </a:moveTo>
                  <a:lnTo>
                    <a:pt x="222258" y="822035"/>
                  </a:lnTo>
                  <a:lnTo>
                    <a:pt x="175591" y="802156"/>
                  </a:lnTo>
                  <a:lnTo>
                    <a:pt x="136578" y="769743"/>
                  </a:lnTo>
                  <a:lnTo>
                    <a:pt x="0" y="536865"/>
                  </a:lnTo>
                  <a:lnTo>
                    <a:pt x="141060" y="542547"/>
                  </a:lnTo>
                  <a:lnTo>
                    <a:pt x="160178" y="390682"/>
                  </a:lnTo>
                  <a:lnTo>
                    <a:pt x="129305" y="367846"/>
                  </a:lnTo>
                  <a:lnTo>
                    <a:pt x="105924" y="326802"/>
                  </a:lnTo>
                  <a:lnTo>
                    <a:pt x="105571" y="318187"/>
                  </a:lnTo>
                  <a:lnTo>
                    <a:pt x="106281" y="309730"/>
                  </a:lnTo>
                  <a:lnTo>
                    <a:pt x="124866" y="271999"/>
                  </a:lnTo>
                  <a:lnTo>
                    <a:pt x="134343" y="263439"/>
                  </a:lnTo>
                  <a:lnTo>
                    <a:pt x="145562" y="263819"/>
                  </a:lnTo>
                  <a:lnTo>
                    <a:pt x="183924" y="280125"/>
                  </a:lnTo>
                  <a:lnTo>
                    <a:pt x="189114" y="284962"/>
                  </a:lnTo>
                  <a:lnTo>
                    <a:pt x="211504" y="266697"/>
                  </a:lnTo>
                  <a:lnTo>
                    <a:pt x="240893" y="238887"/>
                  </a:lnTo>
                  <a:lnTo>
                    <a:pt x="270990" y="203519"/>
                  </a:lnTo>
                  <a:lnTo>
                    <a:pt x="295504" y="162584"/>
                  </a:lnTo>
                  <a:lnTo>
                    <a:pt x="308144" y="118072"/>
                  </a:lnTo>
                  <a:lnTo>
                    <a:pt x="302617" y="71972"/>
                  </a:lnTo>
                  <a:lnTo>
                    <a:pt x="276437" y="0"/>
                  </a:lnTo>
                  <a:lnTo>
                    <a:pt x="330222" y="75299"/>
                  </a:lnTo>
                  <a:lnTo>
                    <a:pt x="374749" y="146571"/>
                  </a:lnTo>
                  <a:lnTo>
                    <a:pt x="401437" y="196589"/>
                  </a:lnTo>
                  <a:lnTo>
                    <a:pt x="425299" y="250788"/>
                  </a:lnTo>
                  <a:lnTo>
                    <a:pt x="442004" y="305113"/>
                  </a:lnTo>
                  <a:lnTo>
                    <a:pt x="447220" y="355506"/>
                  </a:lnTo>
                  <a:lnTo>
                    <a:pt x="436616" y="397914"/>
                  </a:lnTo>
                  <a:lnTo>
                    <a:pt x="421548" y="417408"/>
                  </a:lnTo>
                  <a:lnTo>
                    <a:pt x="400425" y="431446"/>
                  </a:lnTo>
                  <a:lnTo>
                    <a:pt x="373328" y="439996"/>
                  </a:lnTo>
                  <a:lnTo>
                    <a:pt x="340337" y="443025"/>
                  </a:lnTo>
                  <a:lnTo>
                    <a:pt x="355149" y="554944"/>
                  </a:lnTo>
                  <a:lnTo>
                    <a:pt x="446261" y="571129"/>
                  </a:lnTo>
                  <a:lnTo>
                    <a:pt x="441415" y="668588"/>
                  </a:lnTo>
                  <a:lnTo>
                    <a:pt x="439312" y="683950"/>
                  </a:lnTo>
                  <a:lnTo>
                    <a:pt x="424996" y="728146"/>
                  </a:lnTo>
                  <a:lnTo>
                    <a:pt x="399590" y="767008"/>
                  </a:lnTo>
                  <a:lnTo>
                    <a:pt x="364843" y="797855"/>
                  </a:lnTo>
                  <a:lnTo>
                    <a:pt x="323240" y="818484"/>
                  </a:lnTo>
                  <a:lnTo>
                    <a:pt x="285394" y="826821"/>
                  </a:lnTo>
                  <a:lnTo>
                    <a:pt x="272667" y="827713"/>
                  </a:lnTo>
                  <a:close/>
                </a:path>
              </a:pathLst>
            </a:custGeom>
            <a:solidFill>
              <a:srgbClr val="FAFA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12203184" y="5423996"/>
              <a:ext cx="461645" cy="841375"/>
            </a:xfrm>
            <a:custGeom>
              <a:avLst/>
              <a:gdLst/>
              <a:ahLst/>
              <a:cxnLst/>
              <a:rect l="l" t="t" r="r" b="b"/>
              <a:pathLst>
                <a:path w="461645" h="841375">
                  <a:moveTo>
                    <a:pt x="217922" y="282794"/>
                  </a:moveTo>
                  <a:lnTo>
                    <a:pt x="197825" y="282794"/>
                  </a:lnTo>
                  <a:lnTo>
                    <a:pt x="226656" y="258184"/>
                  </a:lnTo>
                  <a:lnTo>
                    <a:pt x="260935" y="222698"/>
                  </a:lnTo>
                  <a:lnTo>
                    <a:pt x="291477" y="179303"/>
                  </a:lnTo>
                  <a:lnTo>
                    <a:pt x="309098" y="130965"/>
                  </a:lnTo>
                  <a:lnTo>
                    <a:pt x="304611" y="80652"/>
                  </a:lnTo>
                  <a:lnTo>
                    <a:pt x="278431" y="8851"/>
                  </a:lnTo>
                  <a:lnTo>
                    <a:pt x="277902" y="7330"/>
                  </a:lnTo>
                  <a:lnTo>
                    <a:pt x="284449" y="0"/>
                  </a:lnTo>
                  <a:lnTo>
                    <a:pt x="287578" y="716"/>
                  </a:lnTo>
                  <a:lnTo>
                    <a:pt x="288839" y="1539"/>
                  </a:lnTo>
                  <a:lnTo>
                    <a:pt x="289799" y="2825"/>
                  </a:lnTo>
                  <a:lnTo>
                    <a:pt x="322545" y="48453"/>
                  </a:lnTo>
                  <a:lnTo>
                    <a:pt x="306679" y="48453"/>
                  </a:lnTo>
                  <a:lnTo>
                    <a:pt x="316668" y="76347"/>
                  </a:lnTo>
                  <a:lnTo>
                    <a:pt x="322555" y="123940"/>
                  </a:lnTo>
                  <a:lnTo>
                    <a:pt x="309970" y="169836"/>
                  </a:lnTo>
                  <a:lnTo>
                    <a:pt x="285214" y="212048"/>
                  </a:lnTo>
                  <a:lnTo>
                    <a:pt x="254587" y="248593"/>
                  </a:lnTo>
                  <a:lnTo>
                    <a:pt x="224391" y="277486"/>
                  </a:lnTo>
                  <a:lnTo>
                    <a:pt x="217922" y="282794"/>
                  </a:lnTo>
                  <a:close/>
                </a:path>
                <a:path w="461645" h="841375">
                  <a:moveTo>
                    <a:pt x="341200" y="828025"/>
                  </a:moveTo>
                  <a:lnTo>
                    <a:pt x="272651" y="828025"/>
                  </a:lnTo>
                  <a:lnTo>
                    <a:pt x="279450" y="827940"/>
                  </a:lnTo>
                  <a:lnTo>
                    <a:pt x="286252" y="827581"/>
                  </a:lnTo>
                  <a:lnTo>
                    <a:pt x="326225" y="819737"/>
                  </a:lnTo>
                  <a:lnTo>
                    <a:pt x="363154" y="802547"/>
                  </a:lnTo>
                  <a:lnTo>
                    <a:pt x="394889" y="777013"/>
                  </a:lnTo>
                  <a:lnTo>
                    <a:pt x="419579" y="744622"/>
                  </a:lnTo>
                  <a:lnTo>
                    <a:pt x="435789" y="707262"/>
                  </a:lnTo>
                  <a:lnTo>
                    <a:pt x="442572" y="667106"/>
                  </a:lnTo>
                  <a:lnTo>
                    <a:pt x="446705" y="583081"/>
                  </a:lnTo>
                  <a:lnTo>
                    <a:pt x="360588" y="567929"/>
                  </a:lnTo>
                  <a:lnTo>
                    <a:pt x="357454" y="567415"/>
                  </a:lnTo>
                  <a:lnTo>
                    <a:pt x="355731" y="565578"/>
                  </a:lnTo>
                  <a:lnTo>
                    <a:pt x="355421" y="562419"/>
                  </a:lnTo>
                  <a:lnTo>
                    <a:pt x="341577" y="448384"/>
                  </a:lnTo>
                  <a:lnTo>
                    <a:pt x="342151" y="446719"/>
                  </a:lnTo>
                  <a:lnTo>
                    <a:pt x="343537" y="445335"/>
                  </a:lnTo>
                  <a:lnTo>
                    <a:pt x="344756" y="443902"/>
                  </a:lnTo>
                  <a:lnTo>
                    <a:pt x="346306" y="443156"/>
                  </a:lnTo>
                  <a:lnTo>
                    <a:pt x="405068" y="432550"/>
                  </a:lnTo>
                  <a:lnTo>
                    <a:pt x="438955" y="401600"/>
                  </a:lnTo>
                  <a:lnTo>
                    <a:pt x="448917" y="360053"/>
                  </a:lnTo>
                  <a:lnTo>
                    <a:pt x="443019" y="310066"/>
                  </a:lnTo>
                  <a:lnTo>
                    <a:pt x="425712" y="255918"/>
                  </a:lnTo>
                  <a:lnTo>
                    <a:pt x="401451" y="201890"/>
                  </a:lnTo>
                  <a:lnTo>
                    <a:pt x="374686" y="152260"/>
                  </a:lnTo>
                  <a:lnTo>
                    <a:pt x="349872" y="111308"/>
                  </a:lnTo>
                  <a:lnTo>
                    <a:pt x="323902" y="72559"/>
                  </a:lnTo>
                  <a:lnTo>
                    <a:pt x="306679" y="48453"/>
                  </a:lnTo>
                  <a:lnTo>
                    <a:pt x="322545" y="48453"/>
                  </a:lnTo>
                  <a:lnTo>
                    <a:pt x="363297" y="108206"/>
                  </a:lnTo>
                  <a:lnTo>
                    <a:pt x="388810" y="150607"/>
                  </a:lnTo>
                  <a:lnTo>
                    <a:pt x="415810" y="201438"/>
                  </a:lnTo>
                  <a:lnTo>
                    <a:pt x="439880" y="256627"/>
                  </a:lnTo>
                  <a:lnTo>
                    <a:pt x="456600" y="312103"/>
                  </a:lnTo>
                  <a:lnTo>
                    <a:pt x="461554" y="363793"/>
                  </a:lnTo>
                  <a:lnTo>
                    <a:pt x="450322" y="407626"/>
                  </a:lnTo>
                  <a:lnTo>
                    <a:pt x="435157" y="427629"/>
                  </a:lnTo>
                  <a:lnTo>
                    <a:pt x="414260" y="442386"/>
                  </a:lnTo>
                  <a:lnTo>
                    <a:pt x="387712" y="451815"/>
                  </a:lnTo>
                  <a:lnTo>
                    <a:pt x="355592" y="455837"/>
                  </a:lnTo>
                  <a:lnTo>
                    <a:pt x="367649" y="556048"/>
                  </a:lnTo>
                  <a:lnTo>
                    <a:pt x="453766" y="571372"/>
                  </a:lnTo>
                  <a:lnTo>
                    <a:pt x="455390" y="571635"/>
                  </a:lnTo>
                  <a:lnTo>
                    <a:pt x="456713" y="572410"/>
                  </a:lnTo>
                  <a:lnTo>
                    <a:pt x="458759" y="574984"/>
                  </a:lnTo>
                  <a:lnTo>
                    <a:pt x="459216" y="576447"/>
                  </a:lnTo>
                  <a:lnTo>
                    <a:pt x="459106" y="578087"/>
                  </a:lnTo>
                  <a:lnTo>
                    <a:pt x="454800" y="667795"/>
                  </a:lnTo>
                  <a:lnTo>
                    <a:pt x="448662" y="707546"/>
                  </a:lnTo>
                  <a:lnTo>
                    <a:pt x="433884" y="744940"/>
                  </a:lnTo>
                  <a:lnTo>
                    <a:pt x="411149" y="778190"/>
                  </a:lnTo>
                  <a:lnTo>
                    <a:pt x="381711" y="805506"/>
                  </a:lnTo>
                  <a:lnTo>
                    <a:pt x="346899" y="825673"/>
                  </a:lnTo>
                  <a:lnTo>
                    <a:pt x="341200" y="828025"/>
                  </a:lnTo>
                  <a:close/>
                </a:path>
                <a:path w="461645" h="841375">
                  <a:moveTo>
                    <a:pt x="155721" y="542446"/>
                  </a:moveTo>
                  <a:lnTo>
                    <a:pt x="142193" y="542446"/>
                  </a:lnTo>
                  <a:lnTo>
                    <a:pt x="159417" y="400740"/>
                  </a:lnTo>
                  <a:lnTo>
                    <a:pt x="144484" y="390648"/>
                  </a:lnTo>
                  <a:lnTo>
                    <a:pt x="128049" y="376053"/>
                  </a:lnTo>
                  <a:lnTo>
                    <a:pt x="113906" y="357228"/>
                  </a:lnTo>
                  <a:lnTo>
                    <a:pt x="105852" y="334449"/>
                  </a:lnTo>
                  <a:lnTo>
                    <a:pt x="105485" y="324946"/>
                  </a:lnTo>
                  <a:lnTo>
                    <a:pt x="106320" y="315630"/>
                  </a:lnTo>
                  <a:lnTo>
                    <a:pt x="127423" y="274384"/>
                  </a:lnTo>
                  <a:lnTo>
                    <a:pt x="134615" y="268159"/>
                  </a:lnTo>
                  <a:lnTo>
                    <a:pt x="138926" y="264097"/>
                  </a:lnTo>
                  <a:lnTo>
                    <a:pt x="140361" y="263523"/>
                  </a:lnTo>
                  <a:lnTo>
                    <a:pt x="142021" y="263510"/>
                  </a:lnTo>
                  <a:lnTo>
                    <a:pt x="146155" y="263510"/>
                  </a:lnTo>
                  <a:lnTo>
                    <a:pt x="160405" y="264761"/>
                  </a:lnTo>
                  <a:lnTo>
                    <a:pt x="173767" y="268393"/>
                  </a:lnTo>
                  <a:lnTo>
                    <a:pt x="186241" y="274403"/>
                  </a:lnTo>
                  <a:lnTo>
                    <a:pt x="189029" y="276423"/>
                  </a:lnTo>
                  <a:lnTo>
                    <a:pt x="144950" y="276423"/>
                  </a:lnTo>
                  <a:lnTo>
                    <a:pt x="143744" y="277629"/>
                  </a:lnTo>
                  <a:lnTo>
                    <a:pt x="121425" y="309180"/>
                  </a:lnTo>
                  <a:lnTo>
                    <a:pt x="118777" y="324477"/>
                  </a:lnTo>
                  <a:lnTo>
                    <a:pt x="118942" y="332383"/>
                  </a:lnTo>
                  <a:lnTo>
                    <a:pt x="141031" y="370392"/>
                  </a:lnTo>
                  <a:lnTo>
                    <a:pt x="173120" y="393086"/>
                  </a:lnTo>
                  <a:lnTo>
                    <a:pt x="174211" y="395267"/>
                  </a:lnTo>
                  <a:lnTo>
                    <a:pt x="173885" y="398156"/>
                  </a:lnTo>
                  <a:lnTo>
                    <a:pt x="155721" y="542446"/>
                  </a:lnTo>
                  <a:close/>
                </a:path>
                <a:path w="461645" h="841375">
                  <a:moveTo>
                    <a:pt x="197939" y="298165"/>
                  </a:moveTo>
                  <a:lnTo>
                    <a:pt x="194474" y="297698"/>
                  </a:lnTo>
                  <a:lnTo>
                    <a:pt x="193062" y="296900"/>
                  </a:lnTo>
                  <a:lnTo>
                    <a:pt x="191970" y="295535"/>
                  </a:lnTo>
                  <a:lnTo>
                    <a:pt x="185960" y="289461"/>
                  </a:lnTo>
                  <a:lnTo>
                    <a:pt x="179015" y="284767"/>
                  </a:lnTo>
                  <a:lnTo>
                    <a:pt x="163258" y="278144"/>
                  </a:lnTo>
                  <a:lnTo>
                    <a:pt x="155046" y="276467"/>
                  </a:lnTo>
                  <a:lnTo>
                    <a:pt x="146500" y="276423"/>
                  </a:lnTo>
                  <a:lnTo>
                    <a:pt x="189029" y="276423"/>
                  </a:lnTo>
                  <a:lnTo>
                    <a:pt x="197825" y="282794"/>
                  </a:lnTo>
                  <a:lnTo>
                    <a:pt x="217922" y="282794"/>
                  </a:lnTo>
                  <a:lnTo>
                    <a:pt x="200926" y="296741"/>
                  </a:lnTo>
                  <a:lnTo>
                    <a:pt x="199512" y="297768"/>
                  </a:lnTo>
                  <a:lnTo>
                    <a:pt x="197939" y="298165"/>
                  </a:lnTo>
                  <a:close/>
                </a:path>
                <a:path w="461645" h="841375">
                  <a:moveTo>
                    <a:pt x="273953" y="841011"/>
                  </a:moveTo>
                  <a:lnTo>
                    <a:pt x="226569" y="834708"/>
                  </a:lnTo>
                  <a:lnTo>
                    <a:pt x="182464" y="816279"/>
                  </a:lnTo>
                  <a:lnTo>
                    <a:pt x="144685" y="787001"/>
                  </a:lnTo>
                  <a:lnTo>
                    <a:pt x="115841" y="748893"/>
                  </a:lnTo>
                  <a:lnTo>
                    <a:pt x="1305" y="546750"/>
                  </a:lnTo>
                  <a:lnTo>
                    <a:pt x="0" y="544570"/>
                  </a:lnTo>
                  <a:lnTo>
                    <a:pt x="0" y="542388"/>
                  </a:lnTo>
                  <a:lnTo>
                    <a:pt x="1305" y="540207"/>
                  </a:lnTo>
                  <a:lnTo>
                    <a:pt x="2611" y="538096"/>
                  </a:lnTo>
                  <a:lnTo>
                    <a:pt x="4506" y="537063"/>
                  </a:lnTo>
                  <a:lnTo>
                    <a:pt x="6989" y="537108"/>
                  </a:lnTo>
                  <a:lnTo>
                    <a:pt x="142193" y="542446"/>
                  </a:lnTo>
                  <a:lnTo>
                    <a:pt x="155721" y="542446"/>
                  </a:lnTo>
                  <a:lnTo>
                    <a:pt x="154730" y="550366"/>
                  </a:lnTo>
                  <a:lnTo>
                    <a:pt x="18528" y="550366"/>
                  </a:lnTo>
                  <a:lnTo>
                    <a:pt x="127037" y="742350"/>
                  </a:lnTo>
                  <a:lnTo>
                    <a:pt x="151221" y="775121"/>
                  </a:lnTo>
                  <a:lnTo>
                    <a:pt x="182554" y="801144"/>
                  </a:lnTo>
                  <a:lnTo>
                    <a:pt x="219212" y="818906"/>
                  </a:lnTo>
                  <a:lnTo>
                    <a:pt x="259058" y="827370"/>
                  </a:lnTo>
                  <a:lnTo>
                    <a:pt x="272651" y="828025"/>
                  </a:lnTo>
                  <a:lnTo>
                    <a:pt x="341200" y="828025"/>
                  </a:lnTo>
                  <a:lnTo>
                    <a:pt x="339455" y="828745"/>
                  </a:lnTo>
                  <a:lnTo>
                    <a:pt x="300562" y="838983"/>
                  </a:lnTo>
                  <a:lnTo>
                    <a:pt x="280171" y="840982"/>
                  </a:lnTo>
                  <a:lnTo>
                    <a:pt x="273953" y="841011"/>
                  </a:lnTo>
                  <a:close/>
                </a:path>
                <a:path w="461645" h="841375">
                  <a:moveTo>
                    <a:pt x="149888" y="555758"/>
                  </a:moveTo>
                  <a:lnTo>
                    <a:pt x="18528" y="550366"/>
                  </a:lnTo>
                  <a:lnTo>
                    <a:pt x="154730" y="550366"/>
                  </a:lnTo>
                  <a:lnTo>
                    <a:pt x="154588" y="551678"/>
                  </a:lnTo>
                  <a:lnTo>
                    <a:pt x="153869" y="553054"/>
                  </a:lnTo>
                  <a:lnTo>
                    <a:pt x="151351" y="555240"/>
                  </a:lnTo>
                  <a:lnTo>
                    <a:pt x="149888" y="555758"/>
                  </a:lnTo>
                  <a:close/>
                </a:path>
              </a:pathLst>
            </a:custGeom>
            <a:solidFill>
              <a:srgbClr val="A262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16516571" y="5649626"/>
              <a:ext cx="714375" cy="657225"/>
            </a:xfrm>
            <a:custGeom>
              <a:avLst/>
              <a:gdLst/>
              <a:ahLst/>
              <a:cxnLst/>
              <a:rect l="l" t="t" r="r" b="b"/>
              <a:pathLst>
                <a:path w="714375" h="657225">
                  <a:moveTo>
                    <a:pt x="298760" y="656965"/>
                  </a:moveTo>
                  <a:lnTo>
                    <a:pt x="256879" y="649908"/>
                  </a:lnTo>
                  <a:lnTo>
                    <a:pt x="220774" y="627437"/>
                  </a:lnTo>
                  <a:lnTo>
                    <a:pt x="206682" y="611420"/>
                  </a:lnTo>
                  <a:lnTo>
                    <a:pt x="193831" y="611777"/>
                  </a:lnTo>
                  <a:lnTo>
                    <a:pt x="181137" y="610863"/>
                  </a:lnTo>
                  <a:lnTo>
                    <a:pt x="168599" y="608678"/>
                  </a:lnTo>
                  <a:lnTo>
                    <a:pt x="156217" y="605222"/>
                  </a:lnTo>
                  <a:lnTo>
                    <a:pt x="119916" y="621302"/>
                  </a:lnTo>
                  <a:lnTo>
                    <a:pt x="96128" y="626292"/>
                  </a:lnTo>
                  <a:lnTo>
                    <a:pt x="79995" y="625439"/>
                  </a:lnTo>
                  <a:lnTo>
                    <a:pt x="66654" y="623989"/>
                  </a:lnTo>
                  <a:lnTo>
                    <a:pt x="61474" y="620626"/>
                  </a:lnTo>
                  <a:lnTo>
                    <a:pt x="67709" y="613228"/>
                  </a:lnTo>
                  <a:lnTo>
                    <a:pt x="77336" y="605829"/>
                  </a:lnTo>
                  <a:lnTo>
                    <a:pt x="82328" y="602466"/>
                  </a:lnTo>
                  <a:lnTo>
                    <a:pt x="58839" y="604188"/>
                  </a:lnTo>
                  <a:lnTo>
                    <a:pt x="38513" y="605227"/>
                  </a:lnTo>
                  <a:lnTo>
                    <a:pt x="20495" y="605394"/>
                  </a:lnTo>
                  <a:lnTo>
                    <a:pt x="15799" y="599722"/>
                  </a:lnTo>
                  <a:lnTo>
                    <a:pt x="24780" y="587917"/>
                  </a:lnTo>
                  <a:lnTo>
                    <a:pt x="37474" y="576241"/>
                  </a:lnTo>
                  <a:lnTo>
                    <a:pt x="43919" y="570957"/>
                  </a:lnTo>
                  <a:lnTo>
                    <a:pt x="17511" y="572819"/>
                  </a:lnTo>
                  <a:lnTo>
                    <a:pt x="4585" y="569192"/>
                  </a:lnTo>
                  <a:lnTo>
                    <a:pt x="347" y="564080"/>
                  </a:lnTo>
                  <a:lnTo>
                    <a:pt x="0" y="561487"/>
                  </a:lnTo>
                  <a:lnTo>
                    <a:pt x="75915" y="510793"/>
                  </a:lnTo>
                  <a:lnTo>
                    <a:pt x="127561" y="496466"/>
                  </a:lnTo>
                  <a:lnTo>
                    <a:pt x="157022" y="500833"/>
                  </a:lnTo>
                  <a:lnTo>
                    <a:pt x="166379" y="506216"/>
                  </a:lnTo>
                  <a:lnTo>
                    <a:pt x="138132" y="474362"/>
                  </a:lnTo>
                  <a:lnTo>
                    <a:pt x="122892" y="464720"/>
                  </a:lnTo>
                  <a:lnTo>
                    <a:pt x="89971" y="442422"/>
                  </a:lnTo>
                  <a:lnTo>
                    <a:pt x="58567" y="417413"/>
                  </a:lnTo>
                  <a:lnTo>
                    <a:pt x="47881" y="399635"/>
                  </a:lnTo>
                  <a:lnTo>
                    <a:pt x="60257" y="396498"/>
                  </a:lnTo>
                  <a:lnTo>
                    <a:pt x="116982" y="406173"/>
                  </a:lnTo>
                  <a:lnTo>
                    <a:pt x="166556" y="420407"/>
                  </a:lnTo>
                  <a:lnTo>
                    <a:pt x="212538" y="451979"/>
                  </a:lnTo>
                  <a:lnTo>
                    <a:pt x="312779" y="555288"/>
                  </a:lnTo>
                  <a:lnTo>
                    <a:pt x="519461" y="403940"/>
                  </a:lnTo>
                  <a:lnTo>
                    <a:pt x="335342" y="143944"/>
                  </a:lnTo>
                  <a:lnTo>
                    <a:pt x="510505" y="0"/>
                  </a:lnTo>
                  <a:lnTo>
                    <a:pt x="626764" y="230630"/>
                  </a:lnTo>
                  <a:lnTo>
                    <a:pt x="663967" y="303385"/>
                  </a:lnTo>
                  <a:lnTo>
                    <a:pt x="687506" y="350173"/>
                  </a:lnTo>
                  <a:lnTo>
                    <a:pt x="706573" y="397849"/>
                  </a:lnTo>
                  <a:lnTo>
                    <a:pt x="714370" y="442587"/>
                  </a:lnTo>
                  <a:lnTo>
                    <a:pt x="704097" y="480561"/>
                  </a:lnTo>
                  <a:lnTo>
                    <a:pt x="649566" y="519771"/>
                  </a:lnTo>
                  <a:lnTo>
                    <a:pt x="602198" y="544167"/>
                  </a:lnTo>
                  <a:lnTo>
                    <a:pt x="547127" y="569616"/>
                  </a:lnTo>
                  <a:lnTo>
                    <a:pt x="488631" y="594516"/>
                  </a:lnTo>
                  <a:lnTo>
                    <a:pt x="430983" y="617261"/>
                  </a:lnTo>
                  <a:lnTo>
                    <a:pt x="378460" y="636249"/>
                  </a:lnTo>
                  <a:lnTo>
                    <a:pt x="335337" y="649874"/>
                  </a:lnTo>
                  <a:lnTo>
                    <a:pt x="305890" y="656532"/>
                  </a:lnTo>
                  <a:lnTo>
                    <a:pt x="298760" y="656965"/>
                  </a:lnTo>
                  <a:close/>
                </a:path>
              </a:pathLst>
            </a:custGeom>
            <a:solidFill>
              <a:srgbClr val="ECBEA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803347" y="8125312"/>
              <a:ext cx="213800" cy="179026"/>
            </a:xfrm>
            <a:prstGeom prst="rect">
              <a:avLst/>
            </a:prstGeom>
          </p:spPr>
        </p:pic>
      </p:grpSp>
      <p:sp>
        <p:nvSpPr>
          <p:cNvPr id="39" name="object 39"/>
          <p:cNvSpPr/>
          <p:nvPr/>
        </p:nvSpPr>
        <p:spPr>
          <a:xfrm>
            <a:off x="1346165" y="1705431"/>
            <a:ext cx="5560695" cy="2095500"/>
          </a:xfrm>
          <a:custGeom>
            <a:avLst/>
            <a:gdLst/>
            <a:ahLst/>
            <a:cxnLst/>
            <a:rect l="l" t="t" r="r" b="b"/>
            <a:pathLst>
              <a:path w="5560695" h="2095500">
                <a:moveTo>
                  <a:pt x="2719721" y="69006"/>
                </a:moveTo>
                <a:lnTo>
                  <a:pt x="2719213" y="991"/>
                </a:lnTo>
                <a:lnTo>
                  <a:pt x="2780342" y="0"/>
                </a:lnTo>
                <a:lnTo>
                  <a:pt x="2854756" y="994"/>
                </a:lnTo>
                <a:lnTo>
                  <a:pt x="2928728" y="3973"/>
                </a:lnTo>
                <a:lnTo>
                  <a:pt x="3002699" y="8441"/>
                </a:lnTo>
                <a:lnTo>
                  <a:pt x="3027523" y="10924"/>
                </a:lnTo>
                <a:lnTo>
                  <a:pt x="3061281" y="13902"/>
                </a:lnTo>
                <a:lnTo>
                  <a:pt x="3056506" y="68014"/>
                </a:lnTo>
                <a:lnTo>
                  <a:pt x="2780288" y="68014"/>
                </a:lnTo>
                <a:lnTo>
                  <a:pt x="2719721" y="69006"/>
                </a:lnTo>
                <a:close/>
              </a:path>
              <a:path w="5560695" h="2095500">
                <a:moveTo>
                  <a:pt x="3055323" y="81420"/>
                </a:moveTo>
                <a:lnTo>
                  <a:pt x="2997239" y="76456"/>
                </a:lnTo>
                <a:lnTo>
                  <a:pt x="2925253" y="71492"/>
                </a:lnTo>
                <a:lnTo>
                  <a:pt x="2852771" y="69008"/>
                </a:lnTo>
                <a:lnTo>
                  <a:pt x="2780288" y="68014"/>
                </a:lnTo>
                <a:lnTo>
                  <a:pt x="3056506" y="68014"/>
                </a:lnTo>
                <a:lnTo>
                  <a:pt x="3055323" y="81420"/>
                </a:lnTo>
                <a:close/>
              </a:path>
              <a:path w="5560695" h="2095500">
                <a:moveTo>
                  <a:pt x="2319071" y="104751"/>
                </a:moveTo>
                <a:lnTo>
                  <a:pt x="2309638" y="37729"/>
                </a:lnTo>
                <a:lnTo>
                  <a:pt x="2411908" y="23332"/>
                </a:lnTo>
                <a:lnTo>
                  <a:pt x="2484390" y="14892"/>
                </a:lnTo>
                <a:lnTo>
                  <a:pt x="2557866" y="8438"/>
                </a:lnTo>
                <a:lnTo>
                  <a:pt x="2649213" y="2977"/>
                </a:lnTo>
                <a:lnTo>
                  <a:pt x="2653682" y="70496"/>
                </a:lnTo>
                <a:lnTo>
                  <a:pt x="2619922" y="72481"/>
                </a:lnTo>
                <a:lnTo>
                  <a:pt x="2562830" y="76453"/>
                </a:lnTo>
                <a:lnTo>
                  <a:pt x="2491341" y="82410"/>
                </a:lnTo>
                <a:lnTo>
                  <a:pt x="2420348" y="90850"/>
                </a:lnTo>
                <a:lnTo>
                  <a:pt x="2319071" y="104751"/>
                </a:lnTo>
                <a:close/>
              </a:path>
              <a:path w="5560695" h="2095500">
                <a:moveTo>
                  <a:pt x="3451494" y="148438"/>
                </a:moveTo>
                <a:lnTo>
                  <a:pt x="3418232" y="140495"/>
                </a:lnTo>
                <a:lnTo>
                  <a:pt x="3417723" y="140495"/>
                </a:lnTo>
                <a:lnTo>
                  <a:pt x="3349213" y="125601"/>
                </a:lnTo>
                <a:lnTo>
                  <a:pt x="3279709" y="112197"/>
                </a:lnTo>
                <a:lnTo>
                  <a:pt x="3210206" y="100779"/>
                </a:lnTo>
                <a:lnTo>
                  <a:pt x="3121340" y="88367"/>
                </a:lnTo>
                <a:lnTo>
                  <a:pt x="3130773" y="20850"/>
                </a:lnTo>
                <a:lnTo>
                  <a:pt x="3164037" y="25815"/>
                </a:lnTo>
                <a:lnTo>
                  <a:pt x="3220136" y="33262"/>
                </a:lnTo>
                <a:lnTo>
                  <a:pt x="3291625" y="45177"/>
                </a:lnTo>
                <a:lnTo>
                  <a:pt x="3362618" y="59077"/>
                </a:lnTo>
                <a:lnTo>
                  <a:pt x="3433115" y="73971"/>
                </a:lnTo>
                <a:lnTo>
                  <a:pt x="3434615" y="74467"/>
                </a:lnTo>
                <a:lnTo>
                  <a:pt x="3467381" y="82410"/>
                </a:lnTo>
                <a:lnTo>
                  <a:pt x="3451494" y="148438"/>
                </a:lnTo>
                <a:close/>
              </a:path>
              <a:path w="5560695" h="2095500">
                <a:moveTo>
                  <a:pt x="1928362" y="198580"/>
                </a:moveTo>
                <a:lnTo>
                  <a:pt x="1909001" y="133544"/>
                </a:lnTo>
                <a:lnTo>
                  <a:pt x="1988930" y="109714"/>
                </a:lnTo>
                <a:lnTo>
                  <a:pt x="2057440" y="91346"/>
                </a:lnTo>
                <a:lnTo>
                  <a:pt x="2127440" y="73970"/>
                </a:lnTo>
                <a:lnTo>
                  <a:pt x="2197440" y="59076"/>
                </a:lnTo>
                <a:lnTo>
                  <a:pt x="2241128" y="50637"/>
                </a:lnTo>
                <a:lnTo>
                  <a:pt x="2254036" y="117162"/>
                </a:lnTo>
                <a:lnTo>
                  <a:pt x="2220773" y="123616"/>
                </a:lnTo>
                <a:lnTo>
                  <a:pt x="2142334" y="140495"/>
                </a:lnTo>
                <a:lnTo>
                  <a:pt x="2074320" y="156878"/>
                </a:lnTo>
                <a:lnTo>
                  <a:pt x="2007298" y="175247"/>
                </a:lnTo>
                <a:lnTo>
                  <a:pt x="1928362" y="198580"/>
                </a:lnTo>
                <a:close/>
              </a:path>
              <a:path w="5560695" h="2095500">
                <a:moveTo>
                  <a:pt x="3834744" y="271560"/>
                </a:moveTo>
                <a:lnTo>
                  <a:pt x="3750843" y="239290"/>
                </a:lnTo>
                <a:lnTo>
                  <a:pt x="3685311" y="216453"/>
                </a:lnTo>
                <a:lnTo>
                  <a:pt x="3619779" y="195106"/>
                </a:lnTo>
                <a:lnTo>
                  <a:pt x="3552758" y="175248"/>
                </a:lnTo>
                <a:lnTo>
                  <a:pt x="3516517" y="165318"/>
                </a:lnTo>
                <a:lnTo>
                  <a:pt x="3533893" y="99786"/>
                </a:lnTo>
                <a:lnTo>
                  <a:pt x="3566658" y="108722"/>
                </a:lnTo>
                <a:lnTo>
                  <a:pt x="3571623" y="109716"/>
                </a:lnTo>
                <a:lnTo>
                  <a:pt x="3639637" y="130070"/>
                </a:lnTo>
                <a:lnTo>
                  <a:pt x="3707154" y="151914"/>
                </a:lnTo>
                <a:lnTo>
                  <a:pt x="3774176" y="175744"/>
                </a:lnTo>
                <a:lnTo>
                  <a:pt x="3827296" y="195602"/>
                </a:lnTo>
                <a:lnTo>
                  <a:pt x="3859069" y="208014"/>
                </a:lnTo>
                <a:lnTo>
                  <a:pt x="3834744" y="271560"/>
                </a:lnTo>
                <a:close/>
              </a:path>
              <a:path w="5560695" h="2095500">
                <a:moveTo>
                  <a:pt x="1554532" y="347020"/>
                </a:moveTo>
                <a:lnTo>
                  <a:pt x="1525738" y="285459"/>
                </a:lnTo>
                <a:lnTo>
                  <a:pt x="1590277" y="255672"/>
                </a:lnTo>
                <a:lnTo>
                  <a:pt x="1654816" y="227374"/>
                </a:lnTo>
                <a:lnTo>
                  <a:pt x="1719852" y="200566"/>
                </a:lnTo>
                <a:lnTo>
                  <a:pt x="1785880" y="175743"/>
                </a:lnTo>
                <a:lnTo>
                  <a:pt x="1842972" y="155389"/>
                </a:lnTo>
                <a:lnTo>
                  <a:pt x="1865313" y="219431"/>
                </a:lnTo>
                <a:lnTo>
                  <a:pt x="1833540" y="230850"/>
                </a:lnTo>
                <a:lnTo>
                  <a:pt x="1809213" y="239289"/>
                </a:lnTo>
                <a:lnTo>
                  <a:pt x="1745171" y="263616"/>
                </a:lnTo>
                <a:lnTo>
                  <a:pt x="1681128" y="289928"/>
                </a:lnTo>
                <a:lnTo>
                  <a:pt x="1618575" y="317233"/>
                </a:lnTo>
                <a:lnTo>
                  <a:pt x="1554532" y="347020"/>
                </a:lnTo>
                <a:close/>
              </a:path>
              <a:path w="5560695" h="2095500">
                <a:moveTo>
                  <a:pt x="4196161" y="447800"/>
                </a:moveTo>
                <a:lnTo>
                  <a:pt x="4166374" y="431417"/>
                </a:lnTo>
                <a:lnTo>
                  <a:pt x="4125665" y="408580"/>
                </a:lnTo>
                <a:lnTo>
                  <a:pt x="4065098" y="376807"/>
                </a:lnTo>
                <a:lnTo>
                  <a:pt x="4004034" y="346523"/>
                </a:lnTo>
                <a:lnTo>
                  <a:pt x="3941977" y="317233"/>
                </a:lnTo>
                <a:lnTo>
                  <a:pt x="3895808" y="297374"/>
                </a:lnTo>
                <a:lnTo>
                  <a:pt x="3923113" y="235318"/>
                </a:lnTo>
                <a:lnTo>
                  <a:pt x="3969778" y="255672"/>
                </a:lnTo>
                <a:lnTo>
                  <a:pt x="4033325" y="285459"/>
                </a:lnTo>
                <a:lnTo>
                  <a:pt x="4096374" y="316240"/>
                </a:lnTo>
                <a:lnTo>
                  <a:pt x="4157934" y="349006"/>
                </a:lnTo>
                <a:lnTo>
                  <a:pt x="4228927" y="388722"/>
                </a:lnTo>
                <a:lnTo>
                  <a:pt x="4196161" y="447800"/>
                </a:lnTo>
                <a:close/>
              </a:path>
              <a:path w="5560695" h="2095500">
                <a:moveTo>
                  <a:pt x="1206022" y="547091"/>
                </a:moveTo>
                <a:lnTo>
                  <a:pt x="1168788" y="490495"/>
                </a:lnTo>
                <a:lnTo>
                  <a:pt x="1197086" y="472126"/>
                </a:lnTo>
                <a:lnTo>
                  <a:pt x="1221908" y="455743"/>
                </a:lnTo>
                <a:lnTo>
                  <a:pt x="1280987" y="418509"/>
                </a:lnTo>
                <a:lnTo>
                  <a:pt x="1341057" y="383261"/>
                </a:lnTo>
                <a:lnTo>
                  <a:pt x="1402121" y="349006"/>
                </a:lnTo>
                <a:lnTo>
                  <a:pt x="1433894" y="332623"/>
                </a:lnTo>
                <a:lnTo>
                  <a:pt x="1463681" y="316736"/>
                </a:lnTo>
                <a:lnTo>
                  <a:pt x="1495454" y="376807"/>
                </a:lnTo>
                <a:lnTo>
                  <a:pt x="1465171" y="392197"/>
                </a:lnTo>
                <a:lnTo>
                  <a:pt x="1434391" y="408580"/>
                </a:lnTo>
                <a:lnTo>
                  <a:pt x="1374816" y="441842"/>
                </a:lnTo>
                <a:lnTo>
                  <a:pt x="1316235" y="476594"/>
                </a:lnTo>
                <a:lnTo>
                  <a:pt x="1258646" y="512835"/>
                </a:lnTo>
                <a:lnTo>
                  <a:pt x="1206022" y="547091"/>
                </a:lnTo>
                <a:close/>
              </a:path>
              <a:path w="5560695" h="2095500">
                <a:moveTo>
                  <a:pt x="4528291" y="674182"/>
                </a:moveTo>
                <a:lnTo>
                  <a:pt x="4469213" y="629005"/>
                </a:lnTo>
                <a:lnTo>
                  <a:pt x="4414107" y="588792"/>
                </a:lnTo>
                <a:lnTo>
                  <a:pt x="4358504" y="550069"/>
                </a:lnTo>
                <a:lnTo>
                  <a:pt x="4281552" y="499927"/>
                </a:lnTo>
                <a:lnTo>
                  <a:pt x="4252758" y="482055"/>
                </a:lnTo>
                <a:lnTo>
                  <a:pt x="4288503" y="424467"/>
                </a:lnTo>
                <a:lnTo>
                  <a:pt x="4317299" y="442835"/>
                </a:lnTo>
                <a:lnTo>
                  <a:pt x="4338150" y="455743"/>
                </a:lnTo>
                <a:lnTo>
                  <a:pt x="4396234" y="493970"/>
                </a:lnTo>
                <a:lnTo>
                  <a:pt x="4453823" y="533686"/>
                </a:lnTo>
                <a:lnTo>
                  <a:pt x="4509922" y="574395"/>
                </a:lnTo>
                <a:lnTo>
                  <a:pt x="4569497" y="620565"/>
                </a:lnTo>
                <a:lnTo>
                  <a:pt x="4528291" y="674182"/>
                </a:lnTo>
                <a:close/>
              </a:path>
              <a:path w="5560695" h="2095500">
                <a:moveTo>
                  <a:pt x="889285" y="794821"/>
                </a:moveTo>
                <a:lnTo>
                  <a:pt x="844604" y="744183"/>
                </a:lnTo>
                <a:lnTo>
                  <a:pt x="869923" y="721346"/>
                </a:lnTo>
                <a:lnTo>
                  <a:pt x="888292" y="704963"/>
                </a:lnTo>
                <a:lnTo>
                  <a:pt x="941412" y="660282"/>
                </a:lnTo>
                <a:lnTo>
                  <a:pt x="995526" y="616594"/>
                </a:lnTo>
                <a:lnTo>
                  <a:pt x="1050632" y="574395"/>
                </a:lnTo>
                <a:lnTo>
                  <a:pt x="1111696" y="529715"/>
                </a:lnTo>
                <a:lnTo>
                  <a:pt x="1151412" y="584821"/>
                </a:lnTo>
                <a:lnTo>
                  <a:pt x="1090845" y="629005"/>
                </a:lnTo>
                <a:lnTo>
                  <a:pt x="1037228" y="670211"/>
                </a:lnTo>
                <a:lnTo>
                  <a:pt x="984604" y="712410"/>
                </a:lnTo>
                <a:lnTo>
                  <a:pt x="932476" y="756594"/>
                </a:lnTo>
                <a:lnTo>
                  <a:pt x="889285" y="794821"/>
                </a:lnTo>
                <a:close/>
              </a:path>
              <a:path w="5560695" h="2095500">
                <a:moveTo>
                  <a:pt x="4825171" y="945246"/>
                </a:moveTo>
                <a:lnTo>
                  <a:pt x="4776021" y="895104"/>
                </a:lnTo>
                <a:lnTo>
                  <a:pt x="4727865" y="847445"/>
                </a:lnTo>
                <a:lnTo>
                  <a:pt x="4678220" y="801275"/>
                </a:lnTo>
                <a:lnTo>
                  <a:pt x="4627582" y="756594"/>
                </a:lnTo>
                <a:lnTo>
                  <a:pt x="4579921" y="715885"/>
                </a:lnTo>
                <a:lnTo>
                  <a:pt x="4623609" y="664254"/>
                </a:lnTo>
                <a:lnTo>
                  <a:pt x="4671765" y="704963"/>
                </a:lnTo>
                <a:lnTo>
                  <a:pt x="4723892" y="751133"/>
                </a:lnTo>
                <a:lnTo>
                  <a:pt x="4774531" y="798296"/>
                </a:lnTo>
                <a:lnTo>
                  <a:pt x="4824176" y="846949"/>
                </a:lnTo>
                <a:lnTo>
                  <a:pt x="4873824" y="897587"/>
                </a:lnTo>
                <a:lnTo>
                  <a:pt x="4825171" y="945246"/>
                </a:lnTo>
                <a:close/>
              </a:path>
              <a:path w="5560695" h="2095500">
                <a:moveTo>
                  <a:pt x="610775" y="1084750"/>
                </a:moveTo>
                <a:lnTo>
                  <a:pt x="559143" y="1040565"/>
                </a:lnTo>
                <a:lnTo>
                  <a:pt x="580987" y="1014750"/>
                </a:lnTo>
                <a:lnTo>
                  <a:pt x="640065" y="947232"/>
                </a:lnTo>
                <a:lnTo>
                  <a:pt x="687725" y="896594"/>
                </a:lnTo>
                <a:lnTo>
                  <a:pt x="735881" y="846949"/>
                </a:lnTo>
                <a:lnTo>
                  <a:pt x="792973" y="790849"/>
                </a:lnTo>
                <a:lnTo>
                  <a:pt x="840632" y="839502"/>
                </a:lnTo>
                <a:lnTo>
                  <a:pt x="784037" y="895105"/>
                </a:lnTo>
                <a:lnTo>
                  <a:pt x="736377" y="943261"/>
                </a:lnTo>
                <a:lnTo>
                  <a:pt x="690703" y="992906"/>
                </a:lnTo>
                <a:lnTo>
                  <a:pt x="645526" y="1043544"/>
                </a:lnTo>
                <a:lnTo>
                  <a:pt x="632618" y="1058934"/>
                </a:lnTo>
                <a:lnTo>
                  <a:pt x="610775" y="1084750"/>
                </a:lnTo>
                <a:close/>
              </a:path>
              <a:path w="5560695" h="2095500">
                <a:moveTo>
                  <a:pt x="5081341" y="1255033"/>
                </a:moveTo>
                <a:lnTo>
                  <a:pt x="5060986" y="1227728"/>
                </a:lnTo>
                <a:lnTo>
                  <a:pt x="5042120" y="1201913"/>
                </a:lnTo>
                <a:lnTo>
                  <a:pt x="5000914" y="1148296"/>
                </a:lnTo>
                <a:lnTo>
                  <a:pt x="4958219" y="1095175"/>
                </a:lnTo>
                <a:lnTo>
                  <a:pt x="4914531" y="1043544"/>
                </a:lnTo>
                <a:lnTo>
                  <a:pt x="4892687" y="1019218"/>
                </a:lnTo>
                <a:lnTo>
                  <a:pt x="4870346" y="993899"/>
                </a:lnTo>
                <a:lnTo>
                  <a:pt x="4920985" y="948722"/>
                </a:lnTo>
                <a:lnTo>
                  <a:pt x="4943822" y="974041"/>
                </a:lnTo>
                <a:lnTo>
                  <a:pt x="4966162" y="999360"/>
                </a:lnTo>
                <a:lnTo>
                  <a:pt x="5010843" y="1051984"/>
                </a:lnTo>
                <a:lnTo>
                  <a:pt x="5054531" y="1106097"/>
                </a:lnTo>
                <a:lnTo>
                  <a:pt x="5096729" y="1161204"/>
                </a:lnTo>
                <a:lnTo>
                  <a:pt x="5135951" y="1215317"/>
                </a:lnTo>
                <a:lnTo>
                  <a:pt x="5081341" y="1255033"/>
                </a:lnTo>
                <a:close/>
              </a:path>
              <a:path w="5560695" h="2095500">
                <a:moveTo>
                  <a:pt x="375952" y="1410920"/>
                </a:moveTo>
                <a:lnTo>
                  <a:pt x="318363" y="1375175"/>
                </a:lnTo>
                <a:lnTo>
                  <a:pt x="336235" y="1346381"/>
                </a:lnTo>
                <a:lnTo>
                  <a:pt x="344675" y="1332977"/>
                </a:lnTo>
                <a:lnTo>
                  <a:pt x="382902" y="1274892"/>
                </a:lnTo>
                <a:lnTo>
                  <a:pt x="422618" y="1217303"/>
                </a:lnTo>
                <a:lnTo>
                  <a:pt x="463327" y="1161204"/>
                </a:lnTo>
                <a:lnTo>
                  <a:pt x="514959" y="1094679"/>
                </a:lnTo>
                <a:lnTo>
                  <a:pt x="568576" y="1135885"/>
                </a:lnTo>
                <a:lnTo>
                  <a:pt x="548221" y="1162693"/>
                </a:lnTo>
                <a:lnTo>
                  <a:pt x="517937" y="1201913"/>
                </a:lnTo>
                <a:lnTo>
                  <a:pt x="477725" y="1257019"/>
                </a:lnTo>
                <a:lnTo>
                  <a:pt x="439001" y="1312622"/>
                </a:lnTo>
                <a:lnTo>
                  <a:pt x="401767" y="1369714"/>
                </a:lnTo>
                <a:lnTo>
                  <a:pt x="393824" y="1382126"/>
                </a:lnTo>
                <a:lnTo>
                  <a:pt x="375952" y="1410920"/>
                </a:lnTo>
                <a:close/>
              </a:path>
              <a:path w="5560695" h="2095500">
                <a:moveTo>
                  <a:pt x="5290345" y="1598580"/>
                </a:moveTo>
                <a:lnTo>
                  <a:pt x="5274459" y="1568296"/>
                </a:lnTo>
                <a:lnTo>
                  <a:pt x="5262545" y="1545459"/>
                </a:lnTo>
                <a:lnTo>
                  <a:pt x="5229283" y="1485884"/>
                </a:lnTo>
                <a:lnTo>
                  <a:pt x="5194531" y="1427303"/>
                </a:lnTo>
                <a:lnTo>
                  <a:pt x="5158290" y="1369714"/>
                </a:lnTo>
                <a:lnTo>
                  <a:pt x="5137439" y="1337941"/>
                </a:lnTo>
                <a:lnTo>
                  <a:pt x="5119070" y="1309643"/>
                </a:lnTo>
                <a:lnTo>
                  <a:pt x="5175665" y="1272409"/>
                </a:lnTo>
                <a:lnTo>
                  <a:pt x="5194531" y="1300707"/>
                </a:lnTo>
                <a:lnTo>
                  <a:pt x="5215382" y="1332977"/>
                </a:lnTo>
                <a:lnTo>
                  <a:pt x="5252616" y="1392055"/>
                </a:lnTo>
                <a:lnTo>
                  <a:pt x="5287864" y="1452126"/>
                </a:lnTo>
                <a:lnTo>
                  <a:pt x="5322118" y="1513189"/>
                </a:lnTo>
                <a:lnTo>
                  <a:pt x="5334530" y="1537019"/>
                </a:lnTo>
                <a:lnTo>
                  <a:pt x="5350416" y="1566806"/>
                </a:lnTo>
                <a:lnTo>
                  <a:pt x="5290345" y="1598580"/>
                </a:lnTo>
                <a:close/>
              </a:path>
              <a:path w="5560695" h="2095500">
                <a:moveTo>
                  <a:pt x="189781" y="1766877"/>
                </a:moveTo>
                <a:lnTo>
                  <a:pt x="127725" y="1740069"/>
                </a:lnTo>
                <a:lnTo>
                  <a:pt x="141129" y="1708792"/>
                </a:lnTo>
                <a:lnTo>
                  <a:pt x="174391" y="1637799"/>
                </a:lnTo>
                <a:lnTo>
                  <a:pt x="205668" y="1574750"/>
                </a:lnTo>
                <a:lnTo>
                  <a:pt x="237937" y="1513189"/>
                </a:lnTo>
                <a:lnTo>
                  <a:pt x="265739" y="1464040"/>
                </a:lnTo>
                <a:lnTo>
                  <a:pt x="282122" y="1434253"/>
                </a:lnTo>
                <a:lnTo>
                  <a:pt x="341200" y="1467516"/>
                </a:lnTo>
                <a:lnTo>
                  <a:pt x="324817" y="1496806"/>
                </a:lnTo>
                <a:lnTo>
                  <a:pt x="298008" y="1545459"/>
                </a:lnTo>
                <a:lnTo>
                  <a:pt x="265739" y="1606026"/>
                </a:lnTo>
                <a:lnTo>
                  <a:pt x="235455" y="1667090"/>
                </a:lnTo>
                <a:lnTo>
                  <a:pt x="206661" y="1729147"/>
                </a:lnTo>
                <a:lnTo>
                  <a:pt x="203682" y="1736097"/>
                </a:lnTo>
                <a:lnTo>
                  <a:pt x="189781" y="1766877"/>
                </a:lnTo>
                <a:close/>
              </a:path>
              <a:path w="5560695" h="2095500">
                <a:moveTo>
                  <a:pt x="5448714" y="1967941"/>
                </a:moveTo>
                <a:lnTo>
                  <a:pt x="5431836" y="1920281"/>
                </a:lnTo>
                <a:lnTo>
                  <a:pt x="5407012" y="1855742"/>
                </a:lnTo>
                <a:lnTo>
                  <a:pt x="5381197" y="1792196"/>
                </a:lnTo>
                <a:lnTo>
                  <a:pt x="5353892" y="1729147"/>
                </a:lnTo>
                <a:lnTo>
                  <a:pt x="5334531" y="1688437"/>
                </a:lnTo>
                <a:lnTo>
                  <a:pt x="5320133" y="1657657"/>
                </a:lnTo>
                <a:lnTo>
                  <a:pt x="5381694" y="1628863"/>
                </a:lnTo>
                <a:lnTo>
                  <a:pt x="5415452" y="1701345"/>
                </a:lnTo>
                <a:lnTo>
                  <a:pt x="5443750" y="1765884"/>
                </a:lnTo>
                <a:lnTo>
                  <a:pt x="5470559" y="1830920"/>
                </a:lnTo>
                <a:lnTo>
                  <a:pt x="5495381" y="1896948"/>
                </a:lnTo>
                <a:lnTo>
                  <a:pt x="5512756" y="1945104"/>
                </a:lnTo>
                <a:lnTo>
                  <a:pt x="5448714" y="1967941"/>
                </a:lnTo>
                <a:close/>
              </a:path>
              <a:path w="5560695" h="2095500">
                <a:moveTo>
                  <a:pt x="70825" y="2095499"/>
                </a:moveTo>
                <a:lnTo>
                  <a:pt x="0" y="2095499"/>
                </a:lnTo>
                <a:lnTo>
                  <a:pt x="19001" y="2031487"/>
                </a:lnTo>
                <a:lnTo>
                  <a:pt x="41342" y="1963969"/>
                </a:lnTo>
                <a:lnTo>
                  <a:pt x="64675" y="1896948"/>
                </a:lnTo>
                <a:lnTo>
                  <a:pt x="88008" y="1835388"/>
                </a:lnTo>
                <a:lnTo>
                  <a:pt x="99923" y="1803615"/>
                </a:lnTo>
                <a:lnTo>
                  <a:pt x="163469" y="1827941"/>
                </a:lnTo>
                <a:lnTo>
                  <a:pt x="151554" y="1859714"/>
                </a:lnTo>
                <a:lnTo>
                  <a:pt x="128221" y="1920281"/>
                </a:lnTo>
                <a:lnTo>
                  <a:pt x="105384" y="1985813"/>
                </a:lnTo>
                <a:lnTo>
                  <a:pt x="84037" y="2051345"/>
                </a:lnTo>
                <a:lnTo>
                  <a:pt x="70825" y="2095499"/>
                </a:lnTo>
                <a:close/>
              </a:path>
              <a:path w="5560695" h="2095500">
                <a:moveTo>
                  <a:pt x="5560194" y="2095499"/>
                </a:moveTo>
                <a:lnTo>
                  <a:pt x="5489079" y="2095499"/>
                </a:lnTo>
                <a:lnTo>
                  <a:pt x="5479495" y="2063260"/>
                </a:lnTo>
                <a:lnTo>
                  <a:pt x="5470062" y="2030494"/>
                </a:lnTo>
                <a:lnTo>
                  <a:pt x="5535098" y="2011132"/>
                </a:lnTo>
                <a:lnTo>
                  <a:pt x="5544525" y="2043886"/>
                </a:lnTo>
                <a:lnTo>
                  <a:pt x="5560194" y="2095499"/>
                </a:lnTo>
                <a:close/>
              </a:path>
            </a:pathLst>
          </a:custGeom>
          <a:solidFill>
            <a:srgbClr val="6920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1417444" y="6015304"/>
            <a:ext cx="5415915" cy="2044064"/>
          </a:xfrm>
          <a:custGeom>
            <a:avLst/>
            <a:gdLst/>
            <a:ahLst/>
            <a:cxnLst/>
            <a:rect l="l" t="t" r="r" b="b"/>
            <a:pathLst>
              <a:path w="5415915" h="2044065">
                <a:moveTo>
                  <a:pt x="2649081" y="1976668"/>
                </a:moveTo>
                <a:lnTo>
                  <a:pt x="2648586" y="2042890"/>
                </a:lnTo>
                <a:lnTo>
                  <a:pt x="2708041" y="2043856"/>
                </a:lnTo>
                <a:lnTo>
                  <a:pt x="2780557" y="2042887"/>
                </a:lnTo>
                <a:lnTo>
                  <a:pt x="2852578" y="2039987"/>
                </a:lnTo>
                <a:lnTo>
                  <a:pt x="2924600" y="2035636"/>
                </a:lnTo>
                <a:lnTo>
                  <a:pt x="2948769" y="2033219"/>
                </a:lnTo>
                <a:lnTo>
                  <a:pt x="2981638" y="2030319"/>
                </a:lnTo>
                <a:lnTo>
                  <a:pt x="2976989" y="1977633"/>
                </a:lnTo>
                <a:lnTo>
                  <a:pt x="2708052" y="1977633"/>
                </a:lnTo>
                <a:lnTo>
                  <a:pt x="2649081" y="1976668"/>
                </a:lnTo>
                <a:close/>
              </a:path>
              <a:path w="5415915" h="2044065">
                <a:moveTo>
                  <a:pt x="2975837" y="1964581"/>
                </a:moveTo>
                <a:lnTo>
                  <a:pt x="2919284" y="1969414"/>
                </a:lnTo>
                <a:lnTo>
                  <a:pt x="2849195" y="1974248"/>
                </a:lnTo>
                <a:lnTo>
                  <a:pt x="2778624" y="1976666"/>
                </a:lnTo>
                <a:lnTo>
                  <a:pt x="2708052" y="1977633"/>
                </a:lnTo>
                <a:lnTo>
                  <a:pt x="2976989" y="1977633"/>
                </a:lnTo>
                <a:lnTo>
                  <a:pt x="2975837" y="1964581"/>
                </a:lnTo>
                <a:close/>
              </a:path>
              <a:path w="5415915" h="2044065">
                <a:moveTo>
                  <a:pt x="2258992" y="1941866"/>
                </a:moveTo>
                <a:lnTo>
                  <a:pt x="2249808" y="2007120"/>
                </a:lnTo>
                <a:lnTo>
                  <a:pt x="2349382" y="2021138"/>
                </a:lnTo>
                <a:lnTo>
                  <a:pt x="2419953" y="2029355"/>
                </a:lnTo>
                <a:lnTo>
                  <a:pt x="2491492" y="2035639"/>
                </a:lnTo>
                <a:lnTo>
                  <a:pt x="2580432" y="2040956"/>
                </a:lnTo>
                <a:lnTo>
                  <a:pt x="2584782" y="1975217"/>
                </a:lnTo>
                <a:lnTo>
                  <a:pt x="2551913" y="1973284"/>
                </a:lnTo>
                <a:lnTo>
                  <a:pt x="2496326" y="1969417"/>
                </a:lnTo>
                <a:lnTo>
                  <a:pt x="2426721" y="1963617"/>
                </a:lnTo>
                <a:lnTo>
                  <a:pt x="2357599" y="1955400"/>
                </a:lnTo>
                <a:lnTo>
                  <a:pt x="2258992" y="1941866"/>
                </a:lnTo>
                <a:close/>
              </a:path>
              <a:path w="5415915" h="2044065">
                <a:moveTo>
                  <a:pt x="3361565" y="1899329"/>
                </a:moveTo>
                <a:lnTo>
                  <a:pt x="3329179" y="1907063"/>
                </a:lnTo>
                <a:lnTo>
                  <a:pt x="3328685" y="1907063"/>
                </a:lnTo>
                <a:lnTo>
                  <a:pt x="3261980" y="1921564"/>
                </a:lnTo>
                <a:lnTo>
                  <a:pt x="3194308" y="1934615"/>
                </a:lnTo>
                <a:lnTo>
                  <a:pt x="3126637" y="1945733"/>
                </a:lnTo>
                <a:lnTo>
                  <a:pt x="3040114" y="1957817"/>
                </a:lnTo>
                <a:lnTo>
                  <a:pt x="3049298" y="2023555"/>
                </a:lnTo>
                <a:lnTo>
                  <a:pt x="3081685" y="2018720"/>
                </a:lnTo>
                <a:lnTo>
                  <a:pt x="3136306" y="2011470"/>
                </a:lnTo>
                <a:lnTo>
                  <a:pt x="3205911" y="1999869"/>
                </a:lnTo>
                <a:lnTo>
                  <a:pt x="3275032" y="1986335"/>
                </a:lnTo>
                <a:lnTo>
                  <a:pt x="3343670" y="1971834"/>
                </a:lnTo>
                <a:lnTo>
                  <a:pt x="3345131" y="1971351"/>
                </a:lnTo>
                <a:lnTo>
                  <a:pt x="3377033" y="1963617"/>
                </a:lnTo>
                <a:lnTo>
                  <a:pt x="3361565" y="1899329"/>
                </a:lnTo>
                <a:close/>
              </a:path>
              <a:path w="5415915" h="2044065">
                <a:moveTo>
                  <a:pt x="1878582" y="1850510"/>
                </a:moveTo>
                <a:lnTo>
                  <a:pt x="1859731" y="1913831"/>
                </a:lnTo>
                <a:lnTo>
                  <a:pt x="1937553" y="1937033"/>
                </a:lnTo>
                <a:lnTo>
                  <a:pt x="2004258" y="1954917"/>
                </a:lnTo>
                <a:lnTo>
                  <a:pt x="2072412" y="1971835"/>
                </a:lnTo>
                <a:lnTo>
                  <a:pt x="2140567" y="1986336"/>
                </a:lnTo>
                <a:lnTo>
                  <a:pt x="2183104" y="1994553"/>
                </a:lnTo>
                <a:lnTo>
                  <a:pt x="2195671" y="1929781"/>
                </a:lnTo>
                <a:lnTo>
                  <a:pt x="2163285" y="1923498"/>
                </a:lnTo>
                <a:lnTo>
                  <a:pt x="2086913" y="1907064"/>
                </a:lnTo>
                <a:lnTo>
                  <a:pt x="2020692" y="1891112"/>
                </a:lnTo>
                <a:lnTo>
                  <a:pt x="1955437" y="1873228"/>
                </a:lnTo>
                <a:lnTo>
                  <a:pt x="1878582" y="1850510"/>
                </a:lnTo>
                <a:close/>
              </a:path>
              <a:path w="5415915" h="2044065">
                <a:moveTo>
                  <a:pt x="3734713" y="1779453"/>
                </a:moveTo>
                <a:lnTo>
                  <a:pt x="3653024" y="1810872"/>
                </a:lnTo>
                <a:lnTo>
                  <a:pt x="3589219" y="1833107"/>
                </a:lnTo>
                <a:lnTo>
                  <a:pt x="3525414" y="1853892"/>
                </a:lnTo>
                <a:lnTo>
                  <a:pt x="3460160" y="1873227"/>
                </a:lnTo>
                <a:lnTo>
                  <a:pt x="3424874" y="1882895"/>
                </a:lnTo>
                <a:lnTo>
                  <a:pt x="3441793" y="1946699"/>
                </a:lnTo>
                <a:lnTo>
                  <a:pt x="3473694" y="1937999"/>
                </a:lnTo>
                <a:lnTo>
                  <a:pt x="3478527" y="1937031"/>
                </a:lnTo>
                <a:lnTo>
                  <a:pt x="3544749" y="1917213"/>
                </a:lnTo>
                <a:lnTo>
                  <a:pt x="3610487" y="1895945"/>
                </a:lnTo>
                <a:lnTo>
                  <a:pt x="3675741" y="1872743"/>
                </a:lnTo>
                <a:lnTo>
                  <a:pt x="3727462" y="1853409"/>
                </a:lnTo>
                <a:lnTo>
                  <a:pt x="3758397" y="1841324"/>
                </a:lnTo>
                <a:lnTo>
                  <a:pt x="3734713" y="1779453"/>
                </a:lnTo>
                <a:close/>
              </a:path>
              <a:path w="5415915" h="2044065">
                <a:moveTo>
                  <a:pt x="1514606" y="1705982"/>
                </a:moveTo>
                <a:lnTo>
                  <a:pt x="1486571" y="1765920"/>
                </a:lnTo>
                <a:lnTo>
                  <a:pt x="1549409" y="1794922"/>
                </a:lnTo>
                <a:lnTo>
                  <a:pt x="1612246" y="1822474"/>
                </a:lnTo>
                <a:lnTo>
                  <a:pt x="1675567" y="1848576"/>
                </a:lnTo>
                <a:lnTo>
                  <a:pt x="1739855" y="1872744"/>
                </a:lnTo>
                <a:lnTo>
                  <a:pt x="1795443" y="1892562"/>
                </a:lnTo>
                <a:lnTo>
                  <a:pt x="1817194" y="1830208"/>
                </a:lnTo>
                <a:lnTo>
                  <a:pt x="1786259" y="1819090"/>
                </a:lnTo>
                <a:lnTo>
                  <a:pt x="1762574" y="1810873"/>
                </a:lnTo>
                <a:lnTo>
                  <a:pt x="1700219" y="1787188"/>
                </a:lnTo>
                <a:lnTo>
                  <a:pt x="1637865" y="1761570"/>
                </a:lnTo>
                <a:lnTo>
                  <a:pt x="1576960" y="1734984"/>
                </a:lnTo>
                <a:lnTo>
                  <a:pt x="1514606" y="1705982"/>
                </a:lnTo>
                <a:close/>
              </a:path>
              <a:path w="5415915" h="2044065">
                <a:moveTo>
                  <a:pt x="4086604" y="1607859"/>
                </a:moveTo>
                <a:lnTo>
                  <a:pt x="4057602" y="1623810"/>
                </a:lnTo>
                <a:lnTo>
                  <a:pt x="4017965" y="1646045"/>
                </a:lnTo>
                <a:lnTo>
                  <a:pt x="3958995" y="1676980"/>
                </a:lnTo>
                <a:lnTo>
                  <a:pt x="3899540" y="1706466"/>
                </a:lnTo>
                <a:lnTo>
                  <a:pt x="3839119" y="1734984"/>
                </a:lnTo>
                <a:lnTo>
                  <a:pt x="3794167" y="1754319"/>
                </a:lnTo>
                <a:lnTo>
                  <a:pt x="3820752" y="1814740"/>
                </a:lnTo>
                <a:lnTo>
                  <a:pt x="3866188" y="1794922"/>
                </a:lnTo>
                <a:lnTo>
                  <a:pt x="3928059" y="1765920"/>
                </a:lnTo>
                <a:lnTo>
                  <a:pt x="3989447" y="1735951"/>
                </a:lnTo>
                <a:lnTo>
                  <a:pt x="4049384" y="1704049"/>
                </a:lnTo>
                <a:lnTo>
                  <a:pt x="4118506" y="1665380"/>
                </a:lnTo>
                <a:lnTo>
                  <a:pt x="4086604" y="1607859"/>
                </a:lnTo>
                <a:close/>
              </a:path>
              <a:path w="5415915" h="2044065">
                <a:moveTo>
                  <a:pt x="1175282" y="1511185"/>
                </a:moveTo>
                <a:lnTo>
                  <a:pt x="1139030" y="1566289"/>
                </a:lnTo>
                <a:lnTo>
                  <a:pt x="1166581" y="1584174"/>
                </a:lnTo>
                <a:lnTo>
                  <a:pt x="1190750" y="1600125"/>
                </a:lnTo>
                <a:lnTo>
                  <a:pt x="1248271" y="1636377"/>
                </a:lnTo>
                <a:lnTo>
                  <a:pt x="1306758" y="1670697"/>
                </a:lnTo>
                <a:lnTo>
                  <a:pt x="1366212" y="1704049"/>
                </a:lnTo>
                <a:lnTo>
                  <a:pt x="1397148" y="1720000"/>
                </a:lnTo>
                <a:lnTo>
                  <a:pt x="1426150" y="1735468"/>
                </a:lnTo>
                <a:lnTo>
                  <a:pt x="1457085" y="1676980"/>
                </a:lnTo>
                <a:lnTo>
                  <a:pt x="1427600" y="1661996"/>
                </a:lnTo>
                <a:lnTo>
                  <a:pt x="1397631" y="1646045"/>
                </a:lnTo>
                <a:lnTo>
                  <a:pt x="1339627" y="1613659"/>
                </a:lnTo>
                <a:lnTo>
                  <a:pt x="1282590" y="1579823"/>
                </a:lnTo>
                <a:lnTo>
                  <a:pt x="1226519" y="1544538"/>
                </a:lnTo>
                <a:lnTo>
                  <a:pt x="1175282" y="1511185"/>
                </a:lnTo>
                <a:close/>
              </a:path>
              <a:path w="5415915" h="2044065">
                <a:moveTo>
                  <a:pt x="4409979" y="1387443"/>
                </a:moveTo>
                <a:lnTo>
                  <a:pt x="4352458" y="1431430"/>
                </a:lnTo>
                <a:lnTo>
                  <a:pt x="4298804" y="1470583"/>
                </a:lnTo>
                <a:lnTo>
                  <a:pt x="4244667" y="1508285"/>
                </a:lnTo>
                <a:lnTo>
                  <a:pt x="4169744" y="1557105"/>
                </a:lnTo>
                <a:lnTo>
                  <a:pt x="4141709" y="1574506"/>
                </a:lnTo>
                <a:lnTo>
                  <a:pt x="4176511" y="1630577"/>
                </a:lnTo>
                <a:lnTo>
                  <a:pt x="4204548" y="1612693"/>
                </a:lnTo>
                <a:lnTo>
                  <a:pt x="4224849" y="1600125"/>
                </a:lnTo>
                <a:lnTo>
                  <a:pt x="4281403" y="1562906"/>
                </a:lnTo>
                <a:lnTo>
                  <a:pt x="4337474" y="1524236"/>
                </a:lnTo>
                <a:lnTo>
                  <a:pt x="4392094" y="1484600"/>
                </a:lnTo>
                <a:lnTo>
                  <a:pt x="4450098" y="1439647"/>
                </a:lnTo>
                <a:lnTo>
                  <a:pt x="4409979" y="1387443"/>
                </a:lnTo>
                <a:close/>
              </a:path>
              <a:path w="5415915" h="2044065">
                <a:moveTo>
                  <a:pt x="866894" y="1269985"/>
                </a:moveTo>
                <a:lnTo>
                  <a:pt x="823391" y="1319288"/>
                </a:lnTo>
                <a:lnTo>
                  <a:pt x="848042" y="1341523"/>
                </a:lnTo>
                <a:lnTo>
                  <a:pt x="865927" y="1357474"/>
                </a:lnTo>
                <a:lnTo>
                  <a:pt x="917647" y="1400977"/>
                </a:lnTo>
                <a:lnTo>
                  <a:pt x="970334" y="1443514"/>
                </a:lnTo>
                <a:lnTo>
                  <a:pt x="1023988" y="1484600"/>
                </a:lnTo>
                <a:lnTo>
                  <a:pt x="1083442" y="1528103"/>
                </a:lnTo>
                <a:lnTo>
                  <a:pt x="1122112" y="1474449"/>
                </a:lnTo>
                <a:lnTo>
                  <a:pt x="1063141" y="1431430"/>
                </a:lnTo>
                <a:lnTo>
                  <a:pt x="1010937" y="1391310"/>
                </a:lnTo>
                <a:lnTo>
                  <a:pt x="959700" y="1350224"/>
                </a:lnTo>
                <a:lnTo>
                  <a:pt x="908946" y="1307204"/>
                </a:lnTo>
                <a:lnTo>
                  <a:pt x="866894" y="1269985"/>
                </a:lnTo>
                <a:close/>
              </a:path>
              <a:path w="5415915" h="2044065">
                <a:moveTo>
                  <a:pt x="4699033" y="1123525"/>
                </a:moveTo>
                <a:lnTo>
                  <a:pt x="4651179" y="1172345"/>
                </a:lnTo>
                <a:lnTo>
                  <a:pt x="4604292" y="1218748"/>
                </a:lnTo>
                <a:lnTo>
                  <a:pt x="4555955" y="1263701"/>
                </a:lnTo>
                <a:lnTo>
                  <a:pt x="4506652" y="1307204"/>
                </a:lnTo>
                <a:lnTo>
                  <a:pt x="4460248" y="1346840"/>
                </a:lnTo>
                <a:lnTo>
                  <a:pt x="4502784" y="1397111"/>
                </a:lnTo>
                <a:lnTo>
                  <a:pt x="4549671" y="1357474"/>
                </a:lnTo>
                <a:lnTo>
                  <a:pt x="4600424" y="1312521"/>
                </a:lnTo>
                <a:lnTo>
                  <a:pt x="4649728" y="1266601"/>
                </a:lnTo>
                <a:lnTo>
                  <a:pt x="4698065" y="1219231"/>
                </a:lnTo>
                <a:lnTo>
                  <a:pt x="4746403" y="1169928"/>
                </a:lnTo>
                <a:lnTo>
                  <a:pt x="4699033" y="1123525"/>
                </a:lnTo>
                <a:close/>
              </a:path>
              <a:path w="5415915" h="2044065">
                <a:moveTo>
                  <a:pt x="595725" y="987698"/>
                </a:moveTo>
                <a:lnTo>
                  <a:pt x="545455" y="1030718"/>
                </a:lnTo>
                <a:lnTo>
                  <a:pt x="566723" y="1055853"/>
                </a:lnTo>
                <a:lnTo>
                  <a:pt x="624243" y="1121591"/>
                </a:lnTo>
                <a:lnTo>
                  <a:pt x="670647" y="1170895"/>
                </a:lnTo>
                <a:lnTo>
                  <a:pt x="717533" y="1219231"/>
                </a:lnTo>
                <a:lnTo>
                  <a:pt x="773121" y="1273852"/>
                </a:lnTo>
                <a:lnTo>
                  <a:pt x="819524" y="1226482"/>
                </a:lnTo>
                <a:lnTo>
                  <a:pt x="764420" y="1172345"/>
                </a:lnTo>
                <a:lnTo>
                  <a:pt x="718017" y="1125458"/>
                </a:lnTo>
                <a:lnTo>
                  <a:pt x="673547" y="1077121"/>
                </a:lnTo>
                <a:lnTo>
                  <a:pt x="629560" y="1027818"/>
                </a:lnTo>
                <a:lnTo>
                  <a:pt x="616993" y="1012833"/>
                </a:lnTo>
                <a:lnTo>
                  <a:pt x="595725" y="987698"/>
                </a:lnTo>
                <a:close/>
              </a:path>
              <a:path w="5415915" h="2044065">
                <a:moveTo>
                  <a:pt x="4948450" y="821903"/>
                </a:moveTo>
                <a:lnTo>
                  <a:pt x="4928632" y="848489"/>
                </a:lnTo>
                <a:lnTo>
                  <a:pt x="4910263" y="873624"/>
                </a:lnTo>
                <a:lnTo>
                  <a:pt x="4870144" y="925827"/>
                </a:lnTo>
                <a:lnTo>
                  <a:pt x="4828574" y="977548"/>
                </a:lnTo>
                <a:lnTo>
                  <a:pt x="4786038" y="1027818"/>
                </a:lnTo>
                <a:lnTo>
                  <a:pt x="4764769" y="1051503"/>
                </a:lnTo>
                <a:lnTo>
                  <a:pt x="4743018" y="1076155"/>
                </a:lnTo>
                <a:lnTo>
                  <a:pt x="4792321" y="1120141"/>
                </a:lnTo>
                <a:lnTo>
                  <a:pt x="4814556" y="1095489"/>
                </a:lnTo>
                <a:lnTo>
                  <a:pt x="4836308" y="1070837"/>
                </a:lnTo>
                <a:lnTo>
                  <a:pt x="4879811" y="1019601"/>
                </a:lnTo>
                <a:lnTo>
                  <a:pt x="4922347" y="966913"/>
                </a:lnTo>
                <a:lnTo>
                  <a:pt x="4963433" y="913260"/>
                </a:lnTo>
                <a:lnTo>
                  <a:pt x="5001621" y="860573"/>
                </a:lnTo>
                <a:lnTo>
                  <a:pt x="4948450" y="821903"/>
                </a:lnTo>
                <a:close/>
              </a:path>
              <a:path w="5415915" h="2044065">
                <a:moveTo>
                  <a:pt x="367092" y="670126"/>
                </a:moveTo>
                <a:lnTo>
                  <a:pt x="311021" y="704928"/>
                </a:lnTo>
                <a:lnTo>
                  <a:pt x="328422" y="732964"/>
                </a:lnTo>
                <a:lnTo>
                  <a:pt x="336639" y="746015"/>
                </a:lnTo>
                <a:lnTo>
                  <a:pt x="373859" y="802569"/>
                </a:lnTo>
                <a:lnTo>
                  <a:pt x="412528" y="858639"/>
                </a:lnTo>
                <a:lnTo>
                  <a:pt x="452164" y="913260"/>
                </a:lnTo>
                <a:lnTo>
                  <a:pt x="502435" y="978031"/>
                </a:lnTo>
                <a:lnTo>
                  <a:pt x="554638" y="937911"/>
                </a:lnTo>
                <a:lnTo>
                  <a:pt x="534820" y="911810"/>
                </a:lnTo>
                <a:lnTo>
                  <a:pt x="505335" y="873624"/>
                </a:lnTo>
                <a:lnTo>
                  <a:pt x="466182" y="819970"/>
                </a:lnTo>
                <a:lnTo>
                  <a:pt x="428479" y="765833"/>
                </a:lnTo>
                <a:lnTo>
                  <a:pt x="392227" y="710245"/>
                </a:lnTo>
                <a:lnTo>
                  <a:pt x="384493" y="698161"/>
                </a:lnTo>
                <a:lnTo>
                  <a:pt x="367092" y="670126"/>
                </a:lnTo>
                <a:close/>
              </a:path>
              <a:path w="5415915" h="2044065">
                <a:moveTo>
                  <a:pt x="5151946" y="487413"/>
                </a:moveTo>
                <a:lnTo>
                  <a:pt x="5136478" y="516898"/>
                </a:lnTo>
                <a:lnTo>
                  <a:pt x="5124879" y="539133"/>
                </a:lnTo>
                <a:lnTo>
                  <a:pt x="5092493" y="597137"/>
                </a:lnTo>
                <a:lnTo>
                  <a:pt x="5058657" y="654175"/>
                </a:lnTo>
                <a:lnTo>
                  <a:pt x="5023371" y="710245"/>
                </a:lnTo>
                <a:lnTo>
                  <a:pt x="5003070" y="741181"/>
                </a:lnTo>
                <a:lnTo>
                  <a:pt x="4985185" y="768733"/>
                </a:lnTo>
                <a:lnTo>
                  <a:pt x="5040289" y="804985"/>
                </a:lnTo>
                <a:lnTo>
                  <a:pt x="5058657" y="777433"/>
                </a:lnTo>
                <a:lnTo>
                  <a:pt x="5078959" y="746015"/>
                </a:lnTo>
                <a:lnTo>
                  <a:pt x="5115211" y="688494"/>
                </a:lnTo>
                <a:lnTo>
                  <a:pt x="5149530" y="630006"/>
                </a:lnTo>
                <a:lnTo>
                  <a:pt x="5182881" y="570552"/>
                </a:lnTo>
                <a:lnTo>
                  <a:pt x="5194965" y="547350"/>
                </a:lnTo>
                <a:lnTo>
                  <a:pt x="5210433" y="518348"/>
                </a:lnTo>
                <a:lnTo>
                  <a:pt x="5151946" y="487413"/>
                </a:lnTo>
                <a:close/>
              </a:path>
              <a:path w="5415915" h="2044065">
                <a:moveTo>
                  <a:pt x="185829" y="323551"/>
                </a:moveTo>
                <a:lnTo>
                  <a:pt x="125408" y="349653"/>
                </a:lnTo>
                <a:lnTo>
                  <a:pt x="138459" y="380105"/>
                </a:lnTo>
                <a:lnTo>
                  <a:pt x="170844" y="449227"/>
                </a:lnTo>
                <a:lnTo>
                  <a:pt x="201297" y="510615"/>
                </a:lnTo>
                <a:lnTo>
                  <a:pt x="232715" y="570552"/>
                </a:lnTo>
                <a:lnTo>
                  <a:pt x="259784" y="618406"/>
                </a:lnTo>
                <a:lnTo>
                  <a:pt x="275735" y="647408"/>
                </a:lnTo>
                <a:lnTo>
                  <a:pt x="333256" y="615022"/>
                </a:lnTo>
                <a:lnTo>
                  <a:pt x="317305" y="586503"/>
                </a:lnTo>
                <a:lnTo>
                  <a:pt x="291203" y="539133"/>
                </a:lnTo>
                <a:lnTo>
                  <a:pt x="259784" y="480162"/>
                </a:lnTo>
                <a:lnTo>
                  <a:pt x="230299" y="420708"/>
                </a:lnTo>
                <a:lnTo>
                  <a:pt x="202263" y="360287"/>
                </a:lnTo>
                <a:lnTo>
                  <a:pt x="199363" y="353520"/>
                </a:lnTo>
                <a:lnTo>
                  <a:pt x="185829" y="323551"/>
                </a:lnTo>
                <a:close/>
              </a:path>
              <a:path w="5415915" h="2044065">
                <a:moveTo>
                  <a:pt x="5306140" y="127787"/>
                </a:moveTo>
                <a:lnTo>
                  <a:pt x="5289707" y="174191"/>
                </a:lnTo>
                <a:lnTo>
                  <a:pt x="5265537" y="237029"/>
                </a:lnTo>
                <a:lnTo>
                  <a:pt x="5240402" y="298900"/>
                </a:lnTo>
                <a:lnTo>
                  <a:pt x="5213817" y="360287"/>
                </a:lnTo>
                <a:lnTo>
                  <a:pt x="5194966" y="399923"/>
                </a:lnTo>
                <a:lnTo>
                  <a:pt x="5180949" y="429892"/>
                </a:lnTo>
                <a:lnTo>
                  <a:pt x="5240886" y="457927"/>
                </a:lnTo>
                <a:lnTo>
                  <a:pt x="5273755" y="387356"/>
                </a:lnTo>
                <a:lnTo>
                  <a:pt x="5301307" y="324518"/>
                </a:lnTo>
                <a:lnTo>
                  <a:pt x="5327409" y="261197"/>
                </a:lnTo>
                <a:lnTo>
                  <a:pt x="5351576" y="196909"/>
                </a:lnTo>
                <a:lnTo>
                  <a:pt x="5368494" y="150022"/>
                </a:lnTo>
                <a:lnTo>
                  <a:pt x="5306140" y="127787"/>
                </a:lnTo>
                <a:close/>
              </a:path>
              <a:path w="5415915" h="2044065">
                <a:moveTo>
                  <a:pt x="68933" y="0"/>
                </a:moveTo>
                <a:lnTo>
                  <a:pt x="0" y="0"/>
                </a:lnTo>
                <a:lnTo>
                  <a:pt x="1182" y="4045"/>
                </a:lnTo>
                <a:lnTo>
                  <a:pt x="19550" y="65916"/>
                </a:lnTo>
                <a:lnTo>
                  <a:pt x="41302" y="131654"/>
                </a:lnTo>
                <a:lnTo>
                  <a:pt x="64020" y="196909"/>
                </a:lnTo>
                <a:lnTo>
                  <a:pt x="86738" y="256847"/>
                </a:lnTo>
                <a:lnTo>
                  <a:pt x="98339" y="287782"/>
                </a:lnTo>
                <a:lnTo>
                  <a:pt x="160210" y="264097"/>
                </a:lnTo>
                <a:lnTo>
                  <a:pt x="148609" y="233162"/>
                </a:lnTo>
                <a:lnTo>
                  <a:pt x="125891" y="174191"/>
                </a:lnTo>
                <a:lnTo>
                  <a:pt x="103656" y="110386"/>
                </a:lnTo>
                <a:lnTo>
                  <a:pt x="82871" y="46582"/>
                </a:lnTo>
                <a:lnTo>
                  <a:pt x="68933" y="0"/>
                </a:lnTo>
                <a:close/>
              </a:path>
              <a:path w="5415915" h="2044065">
                <a:moveTo>
                  <a:pt x="5415772" y="0"/>
                </a:moveTo>
                <a:lnTo>
                  <a:pt x="5346509" y="0"/>
                </a:lnTo>
                <a:lnTo>
                  <a:pt x="5336110" y="34981"/>
                </a:lnTo>
                <a:lnTo>
                  <a:pt x="5326926" y="66883"/>
                </a:lnTo>
                <a:lnTo>
                  <a:pt x="5390247" y="85734"/>
                </a:lnTo>
                <a:lnTo>
                  <a:pt x="5399426" y="53844"/>
                </a:lnTo>
                <a:lnTo>
                  <a:pt x="5415772" y="0"/>
                </a:lnTo>
                <a:close/>
              </a:path>
            </a:pathLst>
          </a:custGeom>
          <a:solidFill>
            <a:srgbClr val="6920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2" name="41 Imagen" descr="Visión y Misión de la SEP | Secretaría de Educación Pública | Gobierno |  gob.mx"/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8000"/>
                    </a14:imgEffect>
                    <a14:imgEffect>
                      <a14:colorTemperature colorTemp="6625"/>
                    </a14:imgEffect>
                    <a14:imgEffect>
                      <a14:saturation sa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63" t="14779" r="13043" b="14281"/>
          <a:stretch/>
        </p:blipFill>
        <p:spPr bwMode="auto">
          <a:xfrm>
            <a:off x="304800" y="262750"/>
            <a:ext cx="2732405" cy="15309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1" name="object 41"/>
          <p:cNvSpPr txBox="1"/>
          <p:nvPr/>
        </p:nvSpPr>
        <p:spPr>
          <a:xfrm>
            <a:off x="1284174" y="4898251"/>
            <a:ext cx="625030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63625" marR="5080" indent="-1051560">
              <a:lnSpc>
                <a:spcPct val="116700"/>
              </a:lnSpc>
              <a:spcBef>
                <a:spcPts val="95"/>
              </a:spcBef>
            </a:pPr>
            <a:r>
              <a:rPr sz="3000" spc="-120" dirty="0">
                <a:solidFill>
                  <a:srgbClr val="705660"/>
                </a:solidFill>
                <a:latin typeface="Microsoft Sans Serif"/>
                <a:cs typeface="Microsoft Sans Serif"/>
              </a:rPr>
              <a:t>I</a:t>
            </a:r>
            <a:r>
              <a:rPr sz="3000" spc="-75" dirty="0">
                <a:solidFill>
                  <a:srgbClr val="705660"/>
                </a:solidFill>
                <a:latin typeface="Microsoft Sans Serif"/>
                <a:cs typeface="Microsoft Sans Serif"/>
              </a:rPr>
              <a:t>M</a:t>
            </a:r>
            <a:r>
              <a:rPr sz="3000" spc="-114" dirty="0">
                <a:solidFill>
                  <a:srgbClr val="705660"/>
                </a:solidFill>
                <a:latin typeface="Microsoft Sans Serif"/>
                <a:cs typeface="Microsoft Sans Serif"/>
              </a:rPr>
              <a:t>P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R</a:t>
            </a:r>
            <a:r>
              <a:rPr sz="3000" spc="-175" dirty="0">
                <a:solidFill>
                  <a:srgbClr val="705660"/>
                </a:solidFill>
                <a:latin typeface="Microsoft Sans Serif"/>
                <a:cs typeface="Microsoft Sans Serif"/>
              </a:rPr>
              <a:t>E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S</a:t>
            </a:r>
            <a:r>
              <a:rPr sz="3000" spc="-80" dirty="0">
                <a:solidFill>
                  <a:srgbClr val="705660"/>
                </a:solidFill>
                <a:latin typeface="Microsoft Sans Serif"/>
                <a:cs typeface="Microsoft Sans Serif"/>
              </a:rPr>
              <a:t>O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R</a:t>
            </a:r>
            <a:r>
              <a:rPr sz="3000" spc="-10" dirty="0">
                <a:solidFill>
                  <a:srgbClr val="705660"/>
                </a:solidFill>
                <a:latin typeface="Microsoft Sans Serif"/>
                <a:cs typeface="Microsoft Sans Serif"/>
              </a:rPr>
              <a:t>A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 </a:t>
            </a:r>
            <a:r>
              <a:rPr sz="3000" spc="-105" dirty="0">
                <a:solidFill>
                  <a:srgbClr val="705660"/>
                </a:solidFill>
                <a:latin typeface="Microsoft Sans Serif"/>
                <a:cs typeface="Microsoft Sans Serif"/>
              </a:rPr>
              <a:t>Y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 </a:t>
            </a:r>
            <a:r>
              <a:rPr sz="3000" spc="-175" dirty="0">
                <a:solidFill>
                  <a:srgbClr val="705660"/>
                </a:solidFill>
                <a:latin typeface="Microsoft Sans Serif"/>
                <a:cs typeface="Microsoft Sans Serif"/>
              </a:rPr>
              <a:t>E</a:t>
            </a:r>
            <a:r>
              <a:rPr sz="3000" spc="35" dirty="0">
                <a:solidFill>
                  <a:srgbClr val="705660"/>
                </a:solidFill>
                <a:latin typeface="Microsoft Sans Serif"/>
                <a:cs typeface="Microsoft Sans Serif"/>
              </a:rPr>
              <a:t>N</a:t>
            </a:r>
            <a:r>
              <a:rPr sz="3000" spc="-95" dirty="0">
                <a:solidFill>
                  <a:srgbClr val="705660"/>
                </a:solidFill>
                <a:latin typeface="Microsoft Sans Serif"/>
                <a:cs typeface="Microsoft Sans Serif"/>
              </a:rPr>
              <a:t>C</a:t>
            </a:r>
            <a:r>
              <a:rPr sz="3000" spc="-35" dirty="0">
                <a:solidFill>
                  <a:srgbClr val="705660"/>
                </a:solidFill>
                <a:latin typeface="Microsoft Sans Serif"/>
                <a:cs typeface="Microsoft Sans Serif"/>
              </a:rPr>
              <a:t>U</a:t>
            </a:r>
            <a:r>
              <a:rPr sz="3000" spc="-15" dirty="0">
                <a:solidFill>
                  <a:srgbClr val="705660"/>
                </a:solidFill>
                <a:latin typeface="Microsoft Sans Serif"/>
                <a:cs typeface="Microsoft Sans Serif"/>
              </a:rPr>
              <a:t>A</a:t>
            </a:r>
            <a:r>
              <a:rPr sz="3000" spc="-50" dirty="0">
                <a:solidFill>
                  <a:srgbClr val="705660"/>
                </a:solidFill>
                <a:latin typeface="Microsoft Sans Serif"/>
                <a:cs typeface="Microsoft Sans Serif"/>
              </a:rPr>
              <a:t>D</a:t>
            </a:r>
            <a:r>
              <a:rPr sz="3000" spc="-175" dirty="0">
                <a:solidFill>
                  <a:srgbClr val="705660"/>
                </a:solidFill>
                <a:latin typeface="Microsoft Sans Serif"/>
                <a:cs typeface="Microsoft Sans Serif"/>
              </a:rPr>
              <a:t>E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R</a:t>
            </a:r>
            <a:r>
              <a:rPr sz="3000" spc="35" dirty="0">
                <a:solidFill>
                  <a:srgbClr val="705660"/>
                </a:solidFill>
                <a:latin typeface="Microsoft Sans Serif"/>
                <a:cs typeface="Microsoft Sans Serif"/>
              </a:rPr>
              <a:t>N</a:t>
            </a:r>
            <a:r>
              <a:rPr sz="3000" spc="-15" dirty="0">
                <a:solidFill>
                  <a:srgbClr val="705660"/>
                </a:solidFill>
                <a:latin typeface="Microsoft Sans Serif"/>
                <a:cs typeface="Microsoft Sans Serif"/>
              </a:rPr>
              <a:t>A</a:t>
            </a:r>
            <a:r>
              <a:rPr sz="3000" spc="-50" dirty="0">
                <a:solidFill>
                  <a:srgbClr val="705660"/>
                </a:solidFill>
                <a:latin typeface="Microsoft Sans Serif"/>
                <a:cs typeface="Microsoft Sans Serif"/>
              </a:rPr>
              <a:t>D</a:t>
            </a:r>
            <a:r>
              <a:rPr sz="3000" spc="-80" dirty="0">
                <a:solidFill>
                  <a:srgbClr val="705660"/>
                </a:solidFill>
                <a:latin typeface="Microsoft Sans Serif"/>
                <a:cs typeface="Microsoft Sans Serif"/>
              </a:rPr>
              <a:t>O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R</a:t>
            </a:r>
            <a:r>
              <a:rPr sz="3000" spc="-5" dirty="0">
                <a:solidFill>
                  <a:srgbClr val="705660"/>
                </a:solidFill>
                <a:latin typeface="Microsoft Sans Serif"/>
                <a:cs typeface="Microsoft Sans Serif"/>
              </a:rPr>
              <a:t>A  </a:t>
            </a:r>
            <a:r>
              <a:rPr sz="3000" spc="-114" dirty="0">
                <a:solidFill>
                  <a:srgbClr val="705660"/>
                </a:solidFill>
                <a:latin typeface="Microsoft Sans Serif"/>
                <a:cs typeface="Microsoft Sans Serif"/>
              </a:rPr>
              <a:t>P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R</a:t>
            </a:r>
            <a:r>
              <a:rPr sz="3000" spc="-80" dirty="0">
                <a:solidFill>
                  <a:srgbClr val="705660"/>
                </a:solidFill>
                <a:latin typeface="Microsoft Sans Serif"/>
                <a:cs typeface="Microsoft Sans Serif"/>
              </a:rPr>
              <a:t>O</a:t>
            </a:r>
            <a:r>
              <a:rPr sz="3000" spc="-160" dirty="0">
                <a:solidFill>
                  <a:srgbClr val="705660"/>
                </a:solidFill>
                <a:latin typeface="Microsoft Sans Serif"/>
                <a:cs typeface="Microsoft Sans Serif"/>
              </a:rPr>
              <a:t>G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R</a:t>
            </a:r>
            <a:r>
              <a:rPr sz="3000" spc="-175" dirty="0">
                <a:solidFill>
                  <a:srgbClr val="705660"/>
                </a:solidFill>
                <a:latin typeface="Microsoft Sans Serif"/>
                <a:cs typeface="Microsoft Sans Serif"/>
              </a:rPr>
              <a:t>E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S</a:t>
            </a:r>
            <a:r>
              <a:rPr sz="3000" spc="-75" dirty="0">
                <a:solidFill>
                  <a:srgbClr val="705660"/>
                </a:solidFill>
                <a:latin typeface="Microsoft Sans Serif"/>
                <a:cs typeface="Microsoft Sans Serif"/>
              </a:rPr>
              <a:t>O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 S</a:t>
            </a:r>
            <a:r>
              <a:rPr sz="3000" spc="-225" dirty="0">
                <a:solidFill>
                  <a:srgbClr val="705660"/>
                </a:solidFill>
                <a:latin typeface="Microsoft Sans Serif"/>
                <a:cs typeface="Microsoft Sans Serif"/>
              </a:rPr>
              <a:t>.</a:t>
            </a:r>
            <a:r>
              <a:rPr sz="3000" spc="-15" dirty="0">
                <a:solidFill>
                  <a:srgbClr val="705660"/>
                </a:solidFill>
                <a:latin typeface="Microsoft Sans Serif"/>
                <a:cs typeface="Microsoft Sans Serif"/>
              </a:rPr>
              <a:t>A</a:t>
            </a:r>
            <a:r>
              <a:rPr sz="3000" spc="-225" dirty="0">
                <a:solidFill>
                  <a:srgbClr val="705660"/>
                </a:solidFill>
                <a:latin typeface="Microsoft Sans Serif"/>
                <a:cs typeface="Microsoft Sans Serif"/>
              </a:rPr>
              <a:t>.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 </a:t>
            </a:r>
            <a:r>
              <a:rPr sz="3000" spc="-50" dirty="0">
                <a:solidFill>
                  <a:srgbClr val="705660"/>
                </a:solidFill>
                <a:latin typeface="Microsoft Sans Serif"/>
                <a:cs typeface="Microsoft Sans Serif"/>
              </a:rPr>
              <a:t>D</a:t>
            </a:r>
            <a:r>
              <a:rPr sz="3000" spc="-170" dirty="0">
                <a:solidFill>
                  <a:srgbClr val="705660"/>
                </a:solidFill>
                <a:latin typeface="Microsoft Sans Serif"/>
                <a:cs typeface="Microsoft Sans Serif"/>
              </a:rPr>
              <a:t>E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 </a:t>
            </a:r>
            <a:r>
              <a:rPr sz="3000" spc="-95" dirty="0">
                <a:solidFill>
                  <a:srgbClr val="705660"/>
                </a:solidFill>
                <a:latin typeface="Microsoft Sans Serif"/>
                <a:cs typeface="Microsoft Sans Serif"/>
              </a:rPr>
              <a:t>C</a:t>
            </a:r>
            <a:r>
              <a:rPr sz="3000" spc="-225" dirty="0">
                <a:solidFill>
                  <a:srgbClr val="705660"/>
                </a:solidFill>
                <a:latin typeface="Microsoft Sans Serif"/>
                <a:cs typeface="Microsoft Sans Serif"/>
              </a:rPr>
              <a:t>.</a:t>
            </a:r>
            <a:r>
              <a:rPr sz="3000" spc="-114" dirty="0">
                <a:solidFill>
                  <a:srgbClr val="705660"/>
                </a:solidFill>
                <a:latin typeface="Microsoft Sans Serif"/>
                <a:cs typeface="Microsoft Sans Serif"/>
              </a:rPr>
              <a:t>V</a:t>
            </a:r>
            <a:r>
              <a:rPr sz="3000" spc="-225" dirty="0">
                <a:solidFill>
                  <a:srgbClr val="705660"/>
                </a:solidFill>
                <a:latin typeface="Microsoft Sans Serif"/>
                <a:cs typeface="Microsoft Sans Serif"/>
              </a:rPr>
              <a:t>.</a:t>
            </a:r>
            <a:endParaRPr sz="30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282" y="1108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AFA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57673" y="258281"/>
            <a:ext cx="1800225" cy="9763125"/>
          </a:xfrm>
          <a:custGeom>
            <a:avLst/>
            <a:gdLst/>
            <a:ahLst/>
            <a:cxnLst/>
            <a:rect l="l" t="t" r="r" b="b"/>
            <a:pathLst>
              <a:path w="1800225" h="9763125">
                <a:moveTo>
                  <a:pt x="1800225" y="0"/>
                </a:moveTo>
                <a:lnTo>
                  <a:pt x="1800225" y="9763082"/>
                </a:lnTo>
                <a:lnTo>
                  <a:pt x="0" y="9763082"/>
                </a:lnTo>
                <a:lnTo>
                  <a:pt x="0" y="0"/>
                </a:lnTo>
                <a:lnTo>
                  <a:pt x="1800225" y="0"/>
                </a:lnTo>
                <a:close/>
              </a:path>
            </a:pathLst>
          </a:custGeom>
          <a:solidFill>
            <a:srgbClr val="772D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96120" y="654009"/>
            <a:ext cx="923330" cy="8970645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0" b="1" dirty="0">
                <a:solidFill>
                  <a:srgbClr val="FFFFFF"/>
                </a:solidFill>
                <a:latin typeface="Tahoma"/>
                <a:cs typeface="Tahoma"/>
              </a:rPr>
              <a:t>¿</a:t>
            </a:r>
            <a:r>
              <a:rPr sz="6000" b="1" spc="-178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0" b="1" spc="894" dirty="0">
                <a:solidFill>
                  <a:srgbClr val="FFFFFF"/>
                </a:solidFill>
                <a:latin typeface="Tahoma"/>
                <a:cs typeface="Tahoma"/>
              </a:rPr>
              <a:t>QUIÉNE</a:t>
            </a:r>
            <a:r>
              <a:rPr sz="6000" b="1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6000" b="1" spc="9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0" b="1" spc="894" dirty="0">
                <a:solidFill>
                  <a:srgbClr val="FFFFFF"/>
                </a:solidFill>
                <a:latin typeface="Tahoma"/>
                <a:cs typeface="Tahoma"/>
              </a:rPr>
              <a:t>SOMOS</a:t>
            </a:r>
            <a:r>
              <a:rPr sz="6000" b="1" dirty="0">
                <a:solidFill>
                  <a:srgbClr val="FFFFFF"/>
                </a:solidFill>
                <a:latin typeface="Tahoma"/>
                <a:cs typeface="Tahoma"/>
              </a:rPr>
              <a:t>?</a:t>
            </a:r>
            <a:endParaRPr sz="60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06515" y="0"/>
            <a:ext cx="2457685" cy="298769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38818" y="7581900"/>
            <a:ext cx="4125382" cy="269276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13912" y="893953"/>
            <a:ext cx="5267324" cy="7315199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9162950" y="1684640"/>
            <a:ext cx="4965065" cy="5772150"/>
            <a:chOff x="9162950" y="1684640"/>
            <a:chExt cx="4965065" cy="577215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41522" y="1684640"/>
              <a:ext cx="4886324" cy="577214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162948" y="6867816"/>
              <a:ext cx="3977640" cy="28575"/>
            </a:xfrm>
            <a:custGeom>
              <a:avLst/>
              <a:gdLst/>
              <a:ahLst/>
              <a:cxnLst/>
              <a:rect l="l" t="t" r="r" b="b"/>
              <a:pathLst>
                <a:path w="3977640" h="28575">
                  <a:moveTo>
                    <a:pt x="3977017" y="0"/>
                  </a:moveTo>
                  <a:lnTo>
                    <a:pt x="2817876" y="0"/>
                  </a:lnTo>
                  <a:lnTo>
                    <a:pt x="1999792" y="0"/>
                  </a:lnTo>
                  <a:lnTo>
                    <a:pt x="0" y="0"/>
                  </a:lnTo>
                  <a:lnTo>
                    <a:pt x="0" y="28575"/>
                  </a:lnTo>
                  <a:lnTo>
                    <a:pt x="1999792" y="28575"/>
                  </a:lnTo>
                  <a:lnTo>
                    <a:pt x="2817876" y="28575"/>
                  </a:lnTo>
                  <a:lnTo>
                    <a:pt x="3977017" y="28575"/>
                  </a:lnTo>
                  <a:lnTo>
                    <a:pt x="3977017" y="0"/>
                  </a:lnTo>
                  <a:close/>
                </a:path>
              </a:pathLst>
            </a:custGeom>
            <a:solidFill>
              <a:srgbClr val="004AA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584140" y="1765214"/>
            <a:ext cx="8535035" cy="55726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900"/>
              </a:lnSpc>
              <a:spcBef>
                <a:spcPts val="95"/>
              </a:spcBef>
              <a:tabLst>
                <a:tab pos="2229485" algn="l"/>
                <a:tab pos="2403475" algn="l"/>
                <a:tab pos="3896360" algn="l"/>
                <a:tab pos="7104380" algn="l"/>
                <a:tab pos="9222740" algn="l"/>
                <a:tab pos="9944100" algn="l"/>
              </a:tabLst>
            </a:pPr>
            <a:r>
              <a:rPr sz="2900" b="1" u="heavy" spc="15" dirty="0">
                <a:solidFill>
                  <a:srgbClr val="772D45"/>
                </a:solidFill>
                <a:uFill>
                  <a:solidFill>
                    <a:srgbClr val="772D45"/>
                  </a:solidFill>
                </a:uFill>
                <a:latin typeface="Roboto"/>
                <a:cs typeface="Roboto"/>
              </a:rPr>
              <a:t>IEPSA</a:t>
            </a:r>
            <a:r>
              <a:rPr sz="2900" b="1" spc="15" dirty="0">
                <a:solidFill>
                  <a:srgbClr val="772D45"/>
                </a:solidFill>
                <a:latin typeface="Roboto"/>
                <a:cs typeface="Roboto"/>
              </a:rPr>
              <a:t>, </a:t>
            </a:r>
            <a:r>
              <a:rPr sz="3100" spc="-75" dirty="0">
                <a:solidFill>
                  <a:srgbClr val="692025"/>
                </a:solidFill>
                <a:latin typeface="Microsoft Sans Serif"/>
                <a:cs typeface="Microsoft Sans Serif"/>
              </a:rPr>
              <a:t>es una empresa con más de 70 años de</a:t>
            </a:r>
            <a:r>
              <a:rPr sz="2900" spc="5" dirty="0">
                <a:latin typeface="Roboto"/>
                <a:cs typeface="Roboto"/>
              </a:rPr>
              <a:t> </a:t>
            </a:r>
            <a:r>
              <a:rPr sz="2900" spc="10" dirty="0">
                <a:latin typeface="Roboto"/>
                <a:cs typeface="Roboto"/>
              </a:rPr>
              <a:t> </a:t>
            </a:r>
            <a:r>
              <a:rPr sz="3100" spc="-75" dirty="0">
                <a:solidFill>
                  <a:srgbClr val="692025"/>
                </a:solidFill>
                <a:latin typeface="Microsoft Sans Serif"/>
                <a:cs typeface="Microsoft Sans Serif"/>
              </a:rPr>
              <a:t>experiencia en las Artes Gráficas en rubros como:  Impresión y Encuadernación de publicaciones de  tipo educativo, cultural, técnico y comercial. </a:t>
            </a:r>
            <a:endParaRPr lang="es-MX" sz="3100" spc="-75" dirty="0" smtClean="0">
              <a:solidFill>
                <a:srgbClr val="692025"/>
              </a:solidFill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16900"/>
              </a:lnSpc>
              <a:spcBef>
                <a:spcPts val="95"/>
              </a:spcBef>
              <a:tabLst>
                <a:tab pos="2229485" algn="l"/>
                <a:tab pos="2403475" algn="l"/>
                <a:tab pos="3896360" algn="l"/>
                <a:tab pos="7104380" algn="l"/>
                <a:tab pos="9222740" algn="l"/>
                <a:tab pos="9944100" algn="l"/>
              </a:tabLst>
            </a:pPr>
            <a:r>
              <a:rPr sz="3100" spc="-75" dirty="0" smtClean="0">
                <a:solidFill>
                  <a:srgbClr val="692025"/>
                </a:solidFill>
                <a:latin typeface="Microsoft Sans Serif"/>
                <a:cs typeface="Microsoft Sans Serif"/>
              </a:rPr>
              <a:t>Ofrece</a:t>
            </a:r>
            <a:r>
              <a:rPr lang="es-MX" sz="3100" spc="-75" dirty="0" smtClean="0">
                <a:solidFill>
                  <a:srgbClr val="692025"/>
                </a:solidFill>
                <a:latin typeface="Microsoft Sans Serif"/>
                <a:cs typeface="Microsoft Sans Serif"/>
              </a:rPr>
              <a:t> </a:t>
            </a:r>
            <a:r>
              <a:rPr sz="3100" spc="-75" dirty="0" smtClean="0">
                <a:solidFill>
                  <a:srgbClr val="692025"/>
                </a:solidFill>
                <a:latin typeface="Microsoft Sans Serif"/>
                <a:cs typeface="Microsoft Sans Serif"/>
              </a:rPr>
              <a:t>servicios </a:t>
            </a:r>
            <a:r>
              <a:rPr sz="3100" spc="-75" dirty="0">
                <a:solidFill>
                  <a:srgbClr val="692025"/>
                </a:solidFill>
                <a:latin typeface="Microsoft Sans Serif"/>
                <a:cs typeface="Microsoft Sans Serif"/>
              </a:rPr>
              <a:t>de digitalización, empaque, integración de  paquetes educativos y distribución.</a:t>
            </a:r>
          </a:p>
          <a:p>
            <a:pPr marL="12700" marR="5080" algn="just">
              <a:lnSpc>
                <a:spcPct val="116900"/>
              </a:lnSpc>
              <a:spcBef>
                <a:spcPts val="95"/>
              </a:spcBef>
              <a:tabLst>
                <a:tab pos="2229485" algn="l"/>
                <a:tab pos="2403475" algn="l"/>
                <a:tab pos="3896360" algn="l"/>
                <a:tab pos="7104380" algn="l"/>
                <a:tab pos="9222740" algn="l"/>
                <a:tab pos="9944100" algn="l"/>
              </a:tabLst>
            </a:pPr>
            <a:r>
              <a:rPr sz="3100" spc="-75" dirty="0">
                <a:solidFill>
                  <a:srgbClr val="692025"/>
                </a:solidFill>
                <a:latin typeface="Microsoft Sans Serif"/>
                <a:cs typeface="Microsoft Sans Serif"/>
              </a:rPr>
              <a:t>Para mayor información, puedes consultar el  siguiente link</a:t>
            </a:r>
            <a:r>
              <a:rPr sz="3100" spc="-75" dirty="0" smtClean="0">
                <a:solidFill>
                  <a:srgbClr val="692025"/>
                </a:solidFill>
                <a:latin typeface="Microsoft Sans Serif"/>
                <a:cs typeface="Microsoft Sans Serif"/>
              </a:rPr>
              <a:t>:</a:t>
            </a:r>
            <a:endParaRPr lang="es-MX" sz="3100" spc="-75" dirty="0" smtClean="0">
              <a:solidFill>
                <a:srgbClr val="692025"/>
              </a:solidFill>
              <a:latin typeface="Microsoft Sans Serif"/>
              <a:cs typeface="Microsoft Sans Serif"/>
            </a:endParaRPr>
          </a:p>
          <a:p>
            <a:r>
              <a:rPr lang="es-MX" sz="3100" u="sng" spc="-10" dirty="0" smtClean="0">
                <a:solidFill>
                  <a:srgbClr val="004AAC"/>
                </a:solidFill>
                <a:uFill>
                  <a:solidFill>
                    <a:srgbClr val="004AAC"/>
                  </a:solidFill>
                </a:uFill>
                <a:latin typeface="Roboto"/>
                <a:cs typeface="Roboto"/>
              </a:rPr>
              <a:t>htt</a:t>
            </a:r>
            <a:r>
              <a:rPr lang="es-MX" sz="3100" u="sng" spc="-10" dirty="0" smtClean="0">
                <a:solidFill>
                  <a:srgbClr val="004AAC"/>
                </a:solidFill>
                <a:latin typeface="Roboto"/>
                <a:cs typeface="Roboto"/>
              </a:rPr>
              <a:t>ps://</a:t>
            </a:r>
            <a:r>
              <a:rPr lang="es-MX" sz="3100" u="sng" spc="-10" dirty="0" smtClean="0">
                <a:solidFill>
                  <a:srgbClr val="004AAC"/>
                </a:solidFill>
                <a:latin typeface="Roboto"/>
                <a:cs typeface="Roboto"/>
                <a:hlinkClick r:id="rId6"/>
              </a:rPr>
              <a:t>www.iepsa.gob.mx/</a:t>
            </a:r>
            <a:endParaRPr lang="es-MX" sz="3100" u="sng" dirty="0" smtClean="0">
              <a:latin typeface="Roboto"/>
              <a:cs typeface="Roboto"/>
            </a:endParaRPr>
          </a:p>
          <a:p>
            <a:pPr>
              <a:lnSpc>
                <a:spcPct val="100000"/>
              </a:lnSpc>
            </a:pPr>
            <a:endParaRPr sz="3850" dirty="0">
              <a:latin typeface="Roboto"/>
              <a:cs typeface="Robo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66994" y="9104421"/>
            <a:ext cx="7696206" cy="6024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2384">
              <a:lnSpc>
                <a:spcPct val="117600"/>
              </a:lnSpc>
              <a:spcBef>
                <a:spcPts val="95"/>
              </a:spcBef>
            </a:pPr>
            <a:r>
              <a:rPr lang="es-MX" sz="1700" spc="-35" dirty="0" smtClean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**</a:t>
            </a:r>
            <a:r>
              <a:rPr sz="1700" spc="-35" dirty="0" smtClean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CONTAMOS </a:t>
            </a:r>
            <a:r>
              <a:rPr sz="1700" spc="-6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CON </a:t>
            </a:r>
            <a:r>
              <a:rPr sz="1700" spc="-1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ESTÁNDARES </a:t>
            </a:r>
            <a:r>
              <a:rPr sz="1700" spc="-3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DE </a:t>
            </a:r>
            <a:r>
              <a:rPr sz="1700" spc="-3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CALIDAD </a:t>
            </a:r>
            <a:r>
              <a:rPr sz="1700" spc="-4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EN </a:t>
            </a:r>
            <a:r>
              <a:rPr sz="1700" spc="-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PROCESOS </a:t>
            </a:r>
            <a:r>
              <a:rPr sz="1700" spc="-3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CERTIFICADOS </a:t>
            </a:r>
            <a:r>
              <a:rPr sz="1700" spc="-2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POR </a:t>
            </a:r>
            <a:r>
              <a:rPr sz="1700" spc="-50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700" spc="-1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ISO</a:t>
            </a:r>
            <a:r>
              <a:rPr sz="1700" spc="-9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700" spc="-7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9001:2015,</a:t>
            </a:r>
            <a:r>
              <a:rPr sz="1700" spc="-9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700" spc="-4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CERTIFICACIÓN</a:t>
            </a:r>
            <a:r>
              <a:rPr sz="1700" spc="-9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700" spc="-3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DE</a:t>
            </a:r>
            <a:r>
              <a:rPr sz="1700" spc="-8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700" spc="-5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EQUIDAD</a:t>
            </a:r>
            <a:r>
              <a:rPr sz="1700" spc="-9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700" spc="-3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DE</a:t>
            </a:r>
            <a:r>
              <a:rPr sz="1700" spc="-9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700" spc="-6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GÉNERO</a:t>
            </a:r>
            <a:r>
              <a:rPr sz="1700" spc="-8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700" spc="-4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E</a:t>
            </a:r>
            <a:r>
              <a:rPr sz="1700" spc="-9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700" spc="-5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IGUALDAD</a:t>
            </a:r>
            <a:r>
              <a:rPr sz="1700" spc="-9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700" spc="-7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LABORAL.</a:t>
            </a:r>
            <a:endParaRPr sz="1700" dirty="0">
              <a:solidFill>
                <a:schemeClr val="accent2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1325" y="3179482"/>
            <a:ext cx="8978900" cy="4044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99"/>
              </a:lnSpc>
              <a:spcBef>
                <a:spcPts val="100"/>
              </a:spcBef>
            </a:pPr>
            <a:r>
              <a:rPr sz="11350" b="1" spc="490" dirty="0">
                <a:solidFill>
                  <a:srgbClr val="772D45"/>
                </a:solidFill>
                <a:latin typeface="Trebuchet MS"/>
                <a:cs typeface="Trebuchet MS"/>
              </a:rPr>
              <a:t>P</a:t>
            </a:r>
            <a:r>
              <a:rPr sz="11350" b="1" spc="409" dirty="0">
                <a:solidFill>
                  <a:srgbClr val="772D45"/>
                </a:solidFill>
                <a:latin typeface="Trebuchet MS"/>
                <a:cs typeface="Trebuchet MS"/>
              </a:rPr>
              <a:t>R</a:t>
            </a:r>
            <a:r>
              <a:rPr sz="11350" b="1" spc="385" dirty="0">
                <a:solidFill>
                  <a:srgbClr val="772D45"/>
                </a:solidFill>
                <a:latin typeface="Trebuchet MS"/>
                <a:cs typeface="Trebuchet MS"/>
              </a:rPr>
              <a:t>I</a:t>
            </a:r>
            <a:r>
              <a:rPr sz="11350" b="1" spc="-40" dirty="0">
                <a:solidFill>
                  <a:srgbClr val="772D45"/>
                </a:solidFill>
                <a:latin typeface="Trebuchet MS"/>
                <a:cs typeface="Trebuchet MS"/>
              </a:rPr>
              <a:t>N</a:t>
            </a:r>
            <a:r>
              <a:rPr sz="11350" b="1" spc="535" dirty="0">
                <a:solidFill>
                  <a:srgbClr val="772D45"/>
                </a:solidFill>
                <a:latin typeface="Trebuchet MS"/>
                <a:cs typeface="Trebuchet MS"/>
              </a:rPr>
              <a:t>C</a:t>
            </a:r>
            <a:r>
              <a:rPr sz="11350" b="1" spc="385" dirty="0">
                <a:solidFill>
                  <a:srgbClr val="772D45"/>
                </a:solidFill>
                <a:latin typeface="Trebuchet MS"/>
                <a:cs typeface="Trebuchet MS"/>
              </a:rPr>
              <a:t>I</a:t>
            </a:r>
            <a:r>
              <a:rPr sz="11350" b="1" spc="490" dirty="0">
                <a:solidFill>
                  <a:srgbClr val="772D45"/>
                </a:solidFill>
                <a:latin typeface="Trebuchet MS"/>
                <a:cs typeface="Trebuchet MS"/>
              </a:rPr>
              <a:t>P</a:t>
            </a:r>
            <a:r>
              <a:rPr sz="11350" b="1" spc="20" dirty="0">
                <a:solidFill>
                  <a:srgbClr val="772D45"/>
                </a:solidFill>
                <a:latin typeface="Trebuchet MS"/>
                <a:cs typeface="Trebuchet MS"/>
              </a:rPr>
              <a:t>A</a:t>
            </a:r>
            <a:r>
              <a:rPr sz="11350" b="1" spc="-315" dirty="0">
                <a:solidFill>
                  <a:srgbClr val="772D45"/>
                </a:solidFill>
                <a:latin typeface="Trebuchet MS"/>
                <a:cs typeface="Trebuchet MS"/>
              </a:rPr>
              <a:t>L</a:t>
            </a:r>
            <a:r>
              <a:rPr sz="11350" b="1" spc="-235" dirty="0">
                <a:solidFill>
                  <a:srgbClr val="772D45"/>
                </a:solidFill>
                <a:latin typeface="Trebuchet MS"/>
                <a:cs typeface="Trebuchet MS"/>
              </a:rPr>
              <a:t>E</a:t>
            </a:r>
            <a:r>
              <a:rPr sz="11350" b="1" spc="1075" dirty="0">
                <a:solidFill>
                  <a:srgbClr val="772D45"/>
                </a:solidFill>
                <a:latin typeface="Trebuchet MS"/>
                <a:cs typeface="Trebuchet MS"/>
              </a:rPr>
              <a:t>S  </a:t>
            </a:r>
            <a:r>
              <a:rPr sz="11350" b="1" spc="140" dirty="0">
                <a:solidFill>
                  <a:srgbClr val="772D45"/>
                </a:solidFill>
                <a:latin typeface="Trebuchet MS"/>
                <a:cs typeface="Trebuchet MS"/>
              </a:rPr>
              <a:t>CLIENTES</a:t>
            </a:r>
            <a:endParaRPr sz="1135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89099" y="741799"/>
            <a:ext cx="2444701" cy="84510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sz="5400" b="1" spc="55" dirty="0">
                <a:solidFill>
                  <a:srgbClr val="FFFFFF"/>
                </a:solidFill>
                <a:latin typeface="Roboto"/>
                <a:cs typeface="Roboto"/>
              </a:rPr>
              <a:t>IEPSA</a:t>
            </a:r>
            <a:endParaRPr sz="5400" dirty="0">
              <a:latin typeface="Roboto"/>
              <a:cs typeface="Robo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324448" y="3624846"/>
            <a:ext cx="2961640" cy="3845560"/>
          </a:xfrm>
          <a:custGeom>
            <a:avLst/>
            <a:gdLst/>
            <a:ahLst/>
            <a:cxnLst/>
            <a:rect l="l" t="t" r="r" b="b"/>
            <a:pathLst>
              <a:path w="2961640" h="3845559">
                <a:moveTo>
                  <a:pt x="1185341" y="418731"/>
                </a:moveTo>
                <a:lnTo>
                  <a:pt x="1183093" y="364324"/>
                </a:lnTo>
                <a:lnTo>
                  <a:pt x="1175562" y="313664"/>
                </a:lnTo>
                <a:lnTo>
                  <a:pt x="1162710" y="270141"/>
                </a:lnTo>
                <a:lnTo>
                  <a:pt x="1140244" y="223012"/>
                </a:lnTo>
                <a:lnTo>
                  <a:pt x="1112291" y="178777"/>
                </a:lnTo>
                <a:lnTo>
                  <a:pt x="1079449" y="138061"/>
                </a:lnTo>
                <a:lnTo>
                  <a:pt x="1042314" y="101473"/>
                </a:lnTo>
                <a:lnTo>
                  <a:pt x="1001483" y="69634"/>
                </a:lnTo>
                <a:lnTo>
                  <a:pt x="957554" y="43154"/>
                </a:lnTo>
                <a:lnTo>
                  <a:pt x="911123" y="22656"/>
                </a:lnTo>
                <a:lnTo>
                  <a:pt x="869315" y="12293"/>
                </a:lnTo>
                <a:lnTo>
                  <a:pt x="817029" y="5168"/>
                </a:lnTo>
                <a:lnTo>
                  <a:pt x="761415" y="1765"/>
                </a:lnTo>
                <a:lnTo>
                  <a:pt x="709625" y="2590"/>
                </a:lnTo>
                <a:lnTo>
                  <a:pt x="668820" y="8140"/>
                </a:lnTo>
                <a:lnTo>
                  <a:pt x="625983" y="21945"/>
                </a:lnTo>
                <a:lnTo>
                  <a:pt x="584047" y="41249"/>
                </a:lnTo>
                <a:lnTo>
                  <a:pt x="543636" y="65557"/>
                </a:lnTo>
                <a:lnTo>
                  <a:pt x="505358" y="94348"/>
                </a:lnTo>
                <a:lnTo>
                  <a:pt x="469861" y="127127"/>
                </a:lnTo>
                <a:lnTo>
                  <a:pt x="437756" y="163372"/>
                </a:lnTo>
                <a:lnTo>
                  <a:pt x="409638" y="202577"/>
                </a:lnTo>
                <a:lnTo>
                  <a:pt x="386156" y="244246"/>
                </a:lnTo>
                <a:lnTo>
                  <a:pt x="370268" y="279412"/>
                </a:lnTo>
                <a:lnTo>
                  <a:pt x="357911" y="354037"/>
                </a:lnTo>
                <a:lnTo>
                  <a:pt x="357162" y="417169"/>
                </a:lnTo>
                <a:lnTo>
                  <a:pt x="357974" y="482066"/>
                </a:lnTo>
                <a:lnTo>
                  <a:pt x="362089" y="524624"/>
                </a:lnTo>
                <a:lnTo>
                  <a:pt x="390321" y="599440"/>
                </a:lnTo>
                <a:lnTo>
                  <a:pt x="415645" y="644055"/>
                </a:lnTo>
                <a:lnTo>
                  <a:pt x="445160" y="684542"/>
                </a:lnTo>
                <a:lnTo>
                  <a:pt x="478548" y="720686"/>
                </a:lnTo>
                <a:lnTo>
                  <a:pt x="515454" y="752284"/>
                </a:lnTo>
                <a:lnTo>
                  <a:pt x="555561" y="779106"/>
                </a:lnTo>
                <a:lnTo>
                  <a:pt x="598538" y="800963"/>
                </a:lnTo>
                <a:lnTo>
                  <a:pt x="644042" y="817626"/>
                </a:lnTo>
                <a:lnTo>
                  <a:pt x="691743" y="828878"/>
                </a:lnTo>
                <a:lnTo>
                  <a:pt x="741324" y="834517"/>
                </a:lnTo>
                <a:lnTo>
                  <a:pt x="792721" y="834605"/>
                </a:lnTo>
                <a:lnTo>
                  <a:pt x="842264" y="829322"/>
                </a:lnTo>
                <a:lnTo>
                  <a:pt x="889685" y="818857"/>
                </a:lnTo>
                <a:lnTo>
                  <a:pt x="934707" y="803402"/>
                </a:lnTo>
                <a:lnTo>
                  <a:pt x="977087" y="783120"/>
                </a:lnTo>
                <a:lnTo>
                  <a:pt x="1016533" y="758202"/>
                </a:lnTo>
                <a:lnTo>
                  <a:pt x="1052791" y="728827"/>
                </a:lnTo>
                <a:lnTo>
                  <a:pt x="1085608" y="695185"/>
                </a:lnTo>
                <a:lnTo>
                  <a:pt x="1114691" y="657453"/>
                </a:lnTo>
                <a:lnTo>
                  <a:pt x="1139786" y="615810"/>
                </a:lnTo>
                <a:lnTo>
                  <a:pt x="1160640" y="570445"/>
                </a:lnTo>
                <a:lnTo>
                  <a:pt x="1174089" y="525183"/>
                </a:lnTo>
                <a:lnTo>
                  <a:pt x="1182331" y="473481"/>
                </a:lnTo>
                <a:lnTo>
                  <a:pt x="1185341" y="418731"/>
                </a:lnTo>
                <a:close/>
              </a:path>
              <a:path w="2961640" h="3845559">
                <a:moveTo>
                  <a:pt x="1665630" y="1979930"/>
                </a:moveTo>
                <a:lnTo>
                  <a:pt x="1655787" y="1932495"/>
                </a:lnTo>
                <a:lnTo>
                  <a:pt x="1634363" y="1884908"/>
                </a:lnTo>
                <a:lnTo>
                  <a:pt x="1602244" y="1839493"/>
                </a:lnTo>
                <a:lnTo>
                  <a:pt x="1560296" y="1798637"/>
                </a:lnTo>
                <a:lnTo>
                  <a:pt x="1528940" y="1776171"/>
                </a:lnTo>
                <a:lnTo>
                  <a:pt x="1490421" y="1752117"/>
                </a:lnTo>
                <a:lnTo>
                  <a:pt x="1446809" y="1727542"/>
                </a:lnTo>
                <a:lnTo>
                  <a:pt x="1400200" y="1703514"/>
                </a:lnTo>
                <a:lnTo>
                  <a:pt x="1352664" y="1681086"/>
                </a:lnTo>
                <a:lnTo>
                  <a:pt x="1306283" y="1661350"/>
                </a:lnTo>
                <a:lnTo>
                  <a:pt x="1263142" y="1645361"/>
                </a:lnTo>
                <a:lnTo>
                  <a:pt x="1218857" y="1630083"/>
                </a:lnTo>
                <a:lnTo>
                  <a:pt x="1183093" y="1614589"/>
                </a:lnTo>
                <a:lnTo>
                  <a:pt x="1131709" y="1574380"/>
                </a:lnTo>
                <a:lnTo>
                  <a:pt x="1098092" y="1507591"/>
                </a:lnTo>
                <a:lnTo>
                  <a:pt x="1084529" y="1458899"/>
                </a:lnTo>
                <a:lnTo>
                  <a:pt x="1071321" y="1397139"/>
                </a:lnTo>
                <a:lnTo>
                  <a:pt x="1057097" y="1320190"/>
                </a:lnTo>
                <a:lnTo>
                  <a:pt x="1042403" y="1241933"/>
                </a:lnTo>
                <a:lnTo>
                  <a:pt x="1028382" y="1179715"/>
                </a:lnTo>
                <a:lnTo>
                  <a:pt x="1013599" y="1130033"/>
                </a:lnTo>
                <a:lnTo>
                  <a:pt x="996569" y="1089393"/>
                </a:lnTo>
                <a:lnTo>
                  <a:pt x="975817" y="1054290"/>
                </a:lnTo>
                <a:lnTo>
                  <a:pt x="949896" y="1021232"/>
                </a:lnTo>
                <a:lnTo>
                  <a:pt x="917321" y="986726"/>
                </a:lnTo>
                <a:lnTo>
                  <a:pt x="880122" y="953033"/>
                </a:lnTo>
                <a:lnTo>
                  <a:pt x="841298" y="924013"/>
                </a:lnTo>
                <a:lnTo>
                  <a:pt x="800938" y="899706"/>
                </a:lnTo>
                <a:lnTo>
                  <a:pt x="759167" y="880135"/>
                </a:lnTo>
                <a:lnTo>
                  <a:pt x="716076" y="865327"/>
                </a:lnTo>
                <a:lnTo>
                  <a:pt x="671766" y="855294"/>
                </a:lnTo>
                <a:lnTo>
                  <a:pt x="626364" y="850074"/>
                </a:lnTo>
                <a:lnTo>
                  <a:pt x="579958" y="849693"/>
                </a:lnTo>
                <a:lnTo>
                  <a:pt x="532650" y="854163"/>
                </a:lnTo>
                <a:lnTo>
                  <a:pt x="484555" y="863523"/>
                </a:lnTo>
                <a:lnTo>
                  <a:pt x="429425" y="879652"/>
                </a:lnTo>
                <a:lnTo>
                  <a:pt x="380619" y="900925"/>
                </a:lnTo>
                <a:lnTo>
                  <a:pt x="335902" y="928611"/>
                </a:lnTo>
                <a:lnTo>
                  <a:pt x="293027" y="963968"/>
                </a:lnTo>
                <a:lnTo>
                  <a:pt x="256451" y="1000036"/>
                </a:lnTo>
                <a:lnTo>
                  <a:pt x="228257" y="1040599"/>
                </a:lnTo>
                <a:lnTo>
                  <a:pt x="203327" y="1100670"/>
                </a:lnTo>
                <a:lnTo>
                  <a:pt x="190500" y="1142707"/>
                </a:lnTo>
                <a:lnTo>
                  <a:pt x="176593" y="1195260"/>
                </a:lnTo>
                <a:lnTo>
                  <a:pt x="160959" y="1260182"/>
                </a:lnTo>
                <a:lnTo>
                  <a:pt x="142963" y="1339380"/>
                </a:lnTo>
                <a:lnTo>
                  <a:pt x="121958" y="1434706"/>
                </a:lnTo>
                <a:lnTo>
                  <a:pt x="97332" y="1548053"/>
                </a:lnTo>
                <a:lnTo>
                  <a:pt x="81534" y="1622094"/>
                </a:lnTo>
                <a:lnTo>
                  <a:pt x="66535" y="1693760"/>
                </a:lnTo>
                <a:lnTo>
                  <a:pt x="52578" y="1762010"/>
                </a:lnTo>
                <a:lnTo>
                  <a:pt x="39814" y="1825764"/>
                </a:lnTo>
                <a:lnTo>
                  <a:pt x="28486" y="1883956"/>
                </a:lnTo>
                <a:lnTo>
                  <a:pt x="18757" y="1935530"/>
                </a:lnTo>
                <a:lnTo>
                  <a:pt x="10845" y="1979434"/>
                </a:lnTo>
                <a:lnTo>
                  <a:pt x="1270" y="2039950"/>
                </a:lnTo>
                <a:lnTo>
                  <a:pt x="0" y="2054440"/>
                </a:lnTo>
                <a:lnTo>
                  <a:pt x="3060" y="2099589"/>
                </a:lnTo>
                <a:lnTo>
                  <a:pt x="12090" y="2143937"/>
                </a:lnTo>
                <a:lnTo>
                  <a:pt x="26835" y="2186940"/>
                </a:lnTo>
                <a:lnTo>
                  <a:pt x="47040" y="2228050"/>
                </a:lnTo>
                <a:lnTo>
                  <a:pt x="72466" y="2266721"/>
                </a:lnTo>
                <a:lnTo>
                  <a:pt x="113893" y="2321623"/>
                </a:lnTo>
                <a:lnTo>
                  <a:pt x="113893" y="3638880"/>
                </a:lnTo>
                <a:lnTo>
                  <a:pt x="140804" y="3692715"/>
                </a:lnTo>
                <a:lnTo>
                  <a:pt x="164274" y="3732466"/>
                </a:lnTo>
                <a:lnTo>
                  <a:pt x="192709" y="3765994"/>
                </a:lnTo>
                <a:lnTo>
                  <a:pt x="228307" y="3795255"/>
                </a:lnTo>
                <a:lnTo>
                  <a:pt x="273329" y="3822166"/>
                </a:lnTo>
                <a:lnTo>
                  <a:pt x="323291" y="3840175"/>
                </a:lnTo>
                <a:lnTo>
                  <a:pt x="393420" y="3844963"/>
                </a:lnTo>
                <a:lnTo>
                  <a:pt x="444334" y="3841216"/>
                </a:lnTo>
                <a:lnTo>
                  <a:pt x="490651" y="3830751"/>
                </a:lnTo>
                <a:lnTo>
                  <a:pt x="532447" y="3813479"/>
                </a:lnTo>
                <a:lnTo>
                  <a:pt x="569836" y="3789299"/>
                </a:lnTo>
                <a:lnTo>
                  <a:pt x="602894" y="3758069"/>
                </a:lnTo>
                <a:lnTo>
                  <a:pt x="631710" y="3719715"/>
                </a:lnTo>
                <a:lnTo>
                  <a:pt x="656386" y="3674122"/>
                </a:lnTo>
                <a:lnTo>
                  <a:pt x="670547" y="3622408"/>
                </a:lnTo>
                <a:lnTo>
                  <a:pt x="674624" y="3569195"/>
                </a:lnTo>
                <a:lnTo>
                  <a:pt x="676122" y="3529876"/>
                </a:lnTo>
                <a:lnTo>
                  <a:pt x="677329" y="3479838"/>
                </a:lnTo>
                <a:lnTo>
                  <a:pt x="678319" y="3417417"/>
                </a:lnTo>
                <a:lnTo>
                  <a:pt x="679145" y="3340925"/>
                </a:lnTo>
                <a:lnTo>
                  <a:pt x="679856" y="3248698"/>
                </a:lnTo>
                <a:lnTo>
                  <a:pt x="680529" y="3139059"/>
                </a:lnTo>
                <a:lnTo>
                  <a:pt x="681215" y="3010306"/>
                </a:lnTo>
                <a:lnTo>
                  <a:pt x="684326" y="2393111"/>
                </a:lnTo>
                <a:lnTo>
                  <a:pt x="711238" y="2378633"/>
                </a:lnTo>
                <a:lnTo>
                  <a:pt x="745807" y="2352408"/>
                </a:lnTo>
                <a:lnTo>
                  <a:pt x="782015" y="2312606"/>
                </a:lnTo>
                <a:lnTo>
                  <a:pt x="814158" y="2266200"/>
                </a:lnTo>
                <a:lnTo>
                  <a:pt x="836498" y="2220188"/>
                </a:lnTo>
                <a:lnTo>
                  <a:pt x="856043" y="2155977"/>
                </a:lnTo>
                <a:lnTo>
                  <a:pt x="866051" y="2115616"/>
                </a:lnTo>
                <a:lnTo>
                  <a:pt x="874788" y="2076259"/>
                </a:lnTo>
                <a:lnTo>
                  <a:pt x="882599" y="2041398"/>
                </a:lnTo>
                <a:lnTo>
                  <a:pt x="889927" y="2013331"/>
                </a:lnTo>
                <a:lnTo>
                  <a:pt x="895896" y="1994979"/>
                </a:lnTo>
                <a:lnTo>
                  <a:pt x="899629" y="1989264"/>
                </a:lnTo>
                <a:lnTo>
                  <a:pt x="946353" y="2013254"/>
                </a:lnTo>
                <a:lnTo>
                  <a:pt x="998347" y="2037054"/>
                </a:lnTo>
                <a:lnTo>
                  <a:pt x="1051915" y="2059203"/>
                </a:lnTo>
                <a:lnTo>
                  <a:pt x="1103414" y="2078266"/>
                </a:lnTo>
                <a:lnTo>
                  <a:pt x="1149134" y="2092807"/>
                </a:lnTo>
                <a:lnTo>
                  <a:pt x="1196594" y="2105533"/>
                </a:lnTo>
                <a:lnTo>
                  <a:pt x="1248384" y="2117636"/>
                </a:lnTo>
                <a:lnTo>
                  <a:pt x="1301737" y="2128647"/>
                </a:lnTo>
                <a:lnTo>
                  <a:pt x="1353870" y="2138057"/>
                </a:lnTo>
                <a:lnTo>
                  <a:pt x="1402016" y="2145385"/>
                </a:lnTo>
                <a:lnTo>
                  <a:pt x="1443405" y="2150135"/>
                </a:lnTo>
                <a:lnTo>
                  <a:pt x="1475270" y="2151824"/>
                </a:lnTo>
                <a:lnTo>
                  <a:pt x="1522666" y="2144064"/>
                </a:lnTo>
                <a:lnTo>
                  <a:pt x="1573263" y="2123871"/>
                </a:lnTo>
                <a:lnTo>
                  <a:pt x="1617827" y="2095906"/>
                </a:lnTo>
                <a:lnTo>
                  <a:pt x="1647151" y="2064829"/>
                </a:lnTo>
                <a:lnTo>
                  <a:pt x="1663039" y="2024824"/>
                </a:lnTo>
                <a:lnTo>
                  <a:pt x="1665630" y="1979930"/>
                </a:lnTo>
                <a:close/>
              </a:path>
              <a:path w="2961640" h="3845559">
                <a:moveTo>
                  <a:pt x="2531516" y="421297"/>
                </a:moveTo>
                <a:lnTo>
                  <a:pt x="2530767" y="358508"/>
                </a:lnTo>
                <a:lnTo>
                  <a:pt x="2526347" y="316699"/>
                </a:lnTo>
                <a:lnTo>
                  <a:pt x="2514930" y="280327"/>
                </a:lnTo>
                <a:lnTo>
                  <a:pt x="2493226" y="233845"/>
                </a:lnTo>
                <a:lnTo>
                  <a:pt x="2468702" y="189928"/>
                </a:lnTo>
                <a:lnTo>
                  <a:pt x="2441371" y="151079"/>
                </a:lnTo>
                <a:lnTo>
                  <a:pt x="2410650" y="116827"/>
                </a:lnTo>
                <a:lnTo>
                  <a:pt x="2375954" y="86715"/>
                </a:lnTo>
                <a:lnTo>
                  <a:pt x="2336723" y="60299"/>
                </a:lnTo>
                <a:lnTo>
                  <a:pt x="2292362" y="37096"/>
                </a:lnTo>
                <a:lnTo>
                  <a:pt x="2245652" y="19189"/>
                </a:lnTo>
                <a:lnTo>
                  <a:pt x="2195677" y="6934"/>
                </a:lnTo>
                <a:lnTo>
                  <a:pt x="2143988" y="495"/>
                </a:lnTo>
                <a:lnTo>
                  <a:pt x="2092121" y="0"/>
                </a:lnTo>
                <a:lnTo>
                  <a:pt x="2041652" y="5600"/>
                </a:lnTo>
                <a:lnTo>
                  <a:pt x="1994115" y="17437"/>
                </a:lnTo>
                <a:lnTo>
                  <a:pt x="1950313" y="34569"/>
                </a:lnTo>
                <a:lnTo>
                  <a:pt x="1909495" y="55816"/>
                </a:lnTo>
                <a:lnTo>
                  <a:pt x="1871789" y="80835"/>
                </a:lnTo>
                <a:lnTo>
                  <a:pt x="1837372" y="109283"/>
                </a:lnTo>
                <a:lnTo>
                  <a:pt x="1806397" y="140804"/>
                </a:lnTo>
                <a:lnTo>
                  <a:pt x="1779016" y="175082"/>
                </a:lnTo>
                <a:lnTo>
                  <a:pt x="1755381" y="211734"/>
                </a:lnTo>
                <a:lnTo>
                  <a:pt x="1735658" y="250444"/>
                </a:lnTo>
                <a:lnTo>
                  <a:pt x="1719999" y="290842"/>
                </a:lnTo>
                <a:lnTo>
                  <a:pt x="1708569" y="332600"/>
                </a:lnTo>
                <a:lnTo>
                  <a:pt x="1701507" y="375361"/>
                </a:lnTo>
                <a:lnTo>
                  <a:pt x="1698980" y="418782"/>
                </a:lnTo>
                <a:lnTo>
                  <a:pt x="1701152" y="462521"/>
                </a:lnTo>
                <a:lnTo>
                  <a:pt x="1708162" y="506234"/>
                </a:lnTo>
                <a:lnTo>
                  <a:pt x="1720176" y="549567"/>
                </a:lnTo>
                <a:lnTo>
                  <a:pt x="1737347" y="592175"/>
                </a:lnTo>
                <a:lnTo>
                  <a:pt x="1760143" y="635139"/>
                </a:lnTo>
                <a:lnTo>
                  <a:pt x="1786115" y="674179"/>
                </a:lnTo>
                <a:lnTo>
                  <a:pt x="1815134" y="709180"/>
                </a:lnTo>
                <a:lnTo>
                  <a:pt x="1847100" y="740092"/>
                </a:lnTo>
                <a:lnTo>
                  <a:pt x="1881873" y="766813"/>
                </a:lnTo>
                <a:lnTo>
                  <a:pt x="1919351" y="789266"/>
                </a:lnTo>
                <a:lnTo>
                  <a:pt x="1959419" y="807351"/>
                </a:lnTo>
                <a:lnTo>
                  <a:pt x="2001951" y="821004"/>
                </a:lnTo>
                <a:lnTo>
                  <a:pt x="2046846" y="830135"/>
                </a:lnTo>
                <a:lnTo>
                  <a:pt x="2093963" y="834656"/>
                </a:lnTo>
                <a:lnTo>
                  <a:pt x="2143201" y="834478"/>
                </a:lnTo>
                <a:lnTo>
                  <a:pt x="2191816" y="831291"/>
                </a:lnTo>
                <a:lnTo>
                  <a:pt x="2263038" y="814400"/>
                </a:lnTo>
                <a:lnTo>
                  <a:pt x="2300592" y="797204"/>
                </a:lnTo>
                <a:lnTo>
                  <a:pt x="2341372" y="773607"/>
                </a:lnTo>
                <a:lnTo>
                  <a:pt x="2381046" y="744016"/>
                </a:lnTo>
                <a:lnTo>
                  <a:pt x="2418372" y="709701"/>
                </a:lnTo>
                <a:lnTo>
                  <a:pt x="2452065" y="671944"/>
                </a:lnTo>
                <a:lnTo>
                  <a:pt x="2480881" y="631990"/>
                </a:lnTo>
                <a:lnTo>
                  <a:pt x="2503538" y="591121"/>
                </a:lnTo>
                <a:lnTo>
                  <a:pt x="2518384" y="555561"/>
                </a:lnTo>
                <a:lnTo>
                  <a:pt x="2530640" y="481330"/>
                </a:lnTo>
                <a:lnTo>
                  <a:pt x="2531516" y="421297"/>
                </a:lnTo>
                <a:close/>
              </a:path>
              <a:path w="2961640" h="3845559">
                <a:moveTo>
                  <a:pt x="2961144" y="2054440"/>
                </a:moveTo>
                <a:lnTo>
                  <a:pt x="2956077" y="2014588"/>
                </a:lnTo>
                <a:lnTo>
                  <a:pt x="2942018" y="1935467"/>
                </a:lnTo>
                <a:lnTo>
                  <a:pt x="2932150" y="1883829"/>
                </a:lnTo>
                <a:lnTo>
                  <a:pt x="2920657" y="1825536"/>
                </a:lnTo>
                <a:lnTo>
                  <a:pt x="2907766" y="1761642"/>
                </a:lnTo>
                <a:lnTo>
                  <a:pt x="2893682" y="1693227"/>
                </a:lnTo>
                <a:lnTo>
                  <a:pt x="2878620" y="1621320"/>
                </a:lnTo>
                <a:lnTo>
                  <a:pt x="2862783" y="1546987"/>
                </a:lnTo>
                <a:lnTo>
                  <a:pt x="2842234" y="1451648"/>
                </a:lnTo>
                <a:lnTo>
                  <a:pt x="2823946" y="1368336"/>
                </a:lnTo>
                <a:lnTo>
                  <a:pt x="2807741" y="1296352"/>
                </a:lnTo>
                <a:lnTo>
                  <a:pt x="2793492" y="1234973"/>
                </a:lnTo>
                <a:lnTo>
                  <a:pt x="2781008" y="1183500"/>
                </a:lnTo>
                <a:lnTo>
                  <a:pt x="2770136" y="1141222"/>
                </a:lnTo>
                <a:lnTo>
                  <a:pt x="2752598" y="1081417"/>
                </a:lnTo>
                <a:lnTo>
                  <a:pt x="2713215" y="1010996"/>
                </a:lnTo>
                <a:lnTo>
                  <a:pt x="2681960" y="975741"/>
                </a:lnTo>
                <a:lnTo>
                  <a:pt x="2646324" y="944359"/>
                </a:lnTo>
                <a:lnTo>
                  <a:pt x="2606852" y="917054"/>
                </a:lnTo>
                <a:lnTo>
                  <a:pt x="2564053" y="894054"/>
                </a:lnTo>
                <a:lnTo>
                  <a:pt x="2518473" y="875563"/>
                </a:lnTo>
                <a:lnTo>
                  <a:pt x="2470645" y="861796"/>
                </a:lnTo>
                <a:lnTo>
                  <a:pt x="2421090" y="852982"/>
                </a:lnTo>
                <a:lnTo>
                  <a:pt x="2370353" y="849325"/>
                </a:lnTo>
                <a:lnTo>
                  <a:pt x="2318956" y="851039"/>
                </a:lnTo>
                <a:lnTo>
                  <a:pt x="2267445" y="858342"/>
                </a:lnTo>
                <a:lnTo>
                  <a:pt x="2219998" y="871245"/>
                </a:lnTo>
                <a:lnTo>
                  <a:pt x="2173338" y="891197"/>
                </a:lnTo>
                <a:lnTo>
                  <a:pt x="2127529" y="918057"/>
                </a:lnTo>
                <a:lnTo>
                  <a:pt x="2082609" y="951687"/>
                </a:lnTo>
                <a:lnTo>
                  <a:pt x="2038642" y="991908"/>
                </a:lnTo>
                <a:lnTo>
                  <a:pt x="2002891" y="1030630"/>
                </a:lnTo>
                <a:lnTo>
                  <a:pt x="1975243" y="1067587"/>
                </a:lnTo>
                <a:lnTo>
                  <a:pt x="1953996" y="1106741"/>
                </a:lnTo>
                <a:lnTo>
                  <a:pt x="1937397" y="1152017"/>
                </a:lnTo>
                <a:lnTo>
                  <a:pt x="1923745" y="1207350"/>
                </a:lnTo>
                <a:lnTo>
                  <a:pt x="1911299" y="1276705"/>
                </a:lnTo>
                <a:lnTo>
                  <a:pt x="1898992" y="1343139"/>
                </a:lnTo>
                <a:lnTo>
                  <a:pt x="1885988" y="1401203"/>
                </a:lnTo>
                <a:lnTo>
                  <a:pt x="1872475" y="1450301"/>
                </a:lnTo>
                <a:lnTo>
                  <a:pt x="1858619" y="1489811"/>
                </a:lnTo>
                <a:lnTo>
                  <a:pt x="1830552" y="1537690"/>
                </a:lnTo>
                <a:lnTo>
                  <a:pt x="1772297" y="1568450"/>
                </a:lnTo>
                <a:lnTo>
                  <a:pt x="1726641" y="1578114"/>
                </a:lnTo>
                <a:lnTo>
                  <a:pt x="1665135" y="1584883"/>
                </a:lnTo>
                <a:lnTo>
                  <a:pt x="1584147" y="1589493"/>
                </a:lnTo>
                <a:lnTo>
                  <a:pt x="1528914" y="1592160"/>
                </a:lnTo>
                <a:lnTo>
                  <a:pt x="1481645" y="1595310"/>
                </a:lnTo>
                <a:lnTo>
                  <a:pt x="1447558" y="1598663"/>
                </a:lnTo>
                <a:lnTo>
                  <a:pt x="1431925" y="1601927"/>
                </a:lnTo>
                <a:lnTo>
                  <a:pt x="1432280" y="1607388"/>
                </a:lnTo>
                <a:lnTo>
                  <a:pt x="1443316" y="1616925"/>
                </a:lnTo>
                <a:lnTo>
                  <a:pt x="1463675" y="1629587"/>
                </a:lnTo>
                <a:lnTo>
                  <a:pt x="1491983" y="1644383"/>
                </a:lnTo>
                <a:lnTo>
                  <a:pt x="1540268" y="1670532"/>
                </a:lnTo>
                <a:lnTo>
                  <a:pt x="1584147" y="1699780"/>
                </a:lnTo>
                <a:lnTo>
                  <a:pt x="1623402" y="1731835"/>
                </a:lnTo>
                <a:lnTo>
                  <a:pt x="1657769" y="1766430"/>
                </a:lnTo>
                <a:lnTo>
                  <a:pt x="1687017" y="1803260"/>
                </a:lnTo>
                <a:lnTo>
                  <a:pt x="1710880" y="1842071"/>
                </a:lnTo>
                <a:lnTo>
                  <a:pt x="1729117" y="1882559"/>
                </a:lnTo>
                <a:lnTo>
                  <a:pt x="1741487" y="1924456"/>
                </a:lnTo>
                <a:lnTo>
                  <a:pt x="1747735" y="1967484"/>
                </a:lnTo>
                <a:lnTo>
                  <a:pt x="1750936" y="2005139"/>
                </a:lnTo>
                <a:lnTo>
                  <a:pt x="1755381" y="2026386"/>
                </a:lnTo>
                <a:lnTo>
                  <a:pt x="1762747" y="2035797"/>
                </a:lnTo>
                <a:lnTo>
                  <a:pt x="1774647" y="2037918"/>
                </a:lnTo>
                <a:lnTo>
                  <a:pt x="1816887" y="2032482"/>
                </a:lnTo>
                <a:lnTo>
                  <a:pt x="1874951" y="2018499"/>
                </a:lnTo>
                <a:lnTo>
                  <a:pt x="1936699" y="1999475"/>
                </a:lnTo>
                <a:lnTo>
                  <a:pt x="1990001" y="1978901"/>
                </a:lnTo>
                <a:lnTo>
                  <a:pt x="2013889" y="1968957"/>
                </a:lnTo>
                <a:lnTo>
                  <a:pt x="2034273" y="1961438"/>
                </a:lnTo>
                <a:lnTo>
                  <a:pt x="2048827" y="1957209"/>
                </a:lnTo>
                <a:lnTo>
                  <a:pt x="2055241" y="1957158"/>
                </a:lnTo>
                <a:lnTo>
                  <a:pt x="2059520" y="1968919"/>
                </a:lnTo>
                <a:lnTo>
                  <a:pt x="2067013" y="1996909"/>
                </a:lnTo>
                <a:lnTo>
                  <a:pt x="2076640" y="2037118"/>
                </a:lnTo>
                <a:lnTo>
                  <a:pt x="2087333" y="2085594"/>
                </a:lnTo>
                <a:lnTo>
                  <a:pt x="2099830" y="2137232"/>
                </a:lnTo>
                <a:lnTo>
                  <a:pt x="2114258" y="2187333"/>
                </a:lnTo>
                <a:lnTo>
                  <a:pt x="2128685" y="2230056"/>
                </a:lnTo>
                <a:lnTo>
                  <a:pt x="2168766" y="2299182"/>
                </a:lnTo>
                <a:lnTo>
                  <a:pt x="2206777" y="2341905"/>
                </a:lnTo>
                <a:lnTo>
                  <a:pt x="2243810" y="2376068"/>
                </a:lnTo>
                <a:lnTo>
                  <a:pt x="2268499" y="2390051"/>
                </a:lnTo>
                <a:lnTo>
                  <a:pt x="2269794" y="2395728"/>
                </a:lnTo>
                <a:lnTo>
                  <a:pt x="2272322" y="2438882"/>
                </a:lnTo>
                <a:lnTo>
                  <a:pt x="2274671" y="2519400"/>
                </a:lnTo>
                <a:lnTo>
                  <a:pt x="2275751" y="2571788"/>
                </a:lnTo>
                <a:lnTo>
                  <a:pt x="2276741" y="2631262"/>
                </a:lnTo>
                <a:lnTo>
                  <a:pt x="2277630" y="2697048"/>
                </a:lnTo>
                <a:lnTo>
                  <a:pt x="2278405" y="2768396"/>
                </a:lnTo>
                <a:lnTo>
                  <a:pt x="2279040" y="2844558"/>
                </a:lnTo>
                <a:lnTo>
                  <a:pt x="2279548" y="2924784"/>
                </a:lnTo>
                <a:lnTo>
                  <a:pt x="2279878" y="3008312"/>
                </a:lnTo>
                <a:lnTo>
                  <a:pt x="2282977" y="3627577"/>
                </a:lnTo>
                <a:lnTo>
                  <a:pt x="2306790" y="3679380"/>
                </a:lnTo>
                <a:lnTo>
                  <a:pt x="2330843" y="3724059"/>
                </a:lnTo>
                <a:lnTo>
                  <a:pt x="2359355" y="3760279"/>
                </a:lnTo>
                <a:lnTo>
                  <a:pt x="2394458" y="3790492"/>
                </a:lnTo>
                <a:lnTo>
                  <a:pt x="2438298" y="3817112"/>
                </a:lnTo>
                <a:lnTo>
                  <a:pt x="2495245" y="3839641"/>
                </a:lnTo>
                <a:lnTo>
                  <a:pt x="2567724" y="3845090"/>
                </a:lnTo>
                <a:lnTo>
                  <a:pt x="2610116" y="3844036"/>
                </a:lnTo>
                <a:lnTo>
                  <a:pt x="2668917" y="3830663"/>
                </a:lnTo>
                <a:lnTo>
                  <a:pt x="2724454" y="3799725"/>
                </a:lnTo>
                <a:lnTo>
                  <a:pt x="2770124" y="3762806"/>
                </a:lnTo>
                <a:lnTo>
                  <a:pt x="2796654" y="3732403"/>
                </a:lnTo>
                <a:lnTo>
                  <a:pt x="2820797" y="3695763"/>
                </a:lnTo>
                <a:lnTo>
                  <a:pt x="2835706" y="3642093"/>
                </a:lnTo>
                <a:lnTo>
                  <a:pt x="2841625" y="3582924"/>
                </a:lnTo>
                <a:lnTo>
                  <a:pt x="2843606" y="3543185"/>
                </a:lnTo>
                <a:lnTo>
                  <a:pt x="2845066" y="3495306"/>
                </a:lnTo>
                <a:lnTo>
                  <a:pt x="2846082" y="3438220"/>
                </a:lnTo>
                <a:lnTo>
                  <a:pt x="2846717" y="3370897"/>
                </a:lnTo>
                <a:lnTo>
                  <a:pt x="2847073" y="3292297"/>
                </a:lnTo>
                <a:lnTo>
                  <a:pt x="2847225" y="3201352"/>
                </a:lnTo>
                <a:lnTo>
                  <a:pt x="2847263" y="3097047"/>
                </a:lnTo>
                <a:lnTo>
                  <a:pt x="2847251" y="2978327"/>
                </a:lnTo>
                <a:lnTo>
                  <a:pt x="2847251" y="2321776"/>
                </a:lnTo>
                <a:lnTo>
                  <a:pt x="2888678" y="2266721"/>
                </a:lnTo>
                <a:lnTo>
                  <a:pt x="2914510" y="2228050"/>
                </a:lnTo>
                <a:lnTo>
                  <a:pt x="2934766" y="2186927"/>
                </a:lnTo>
                <a:lnTo>
                  <a:pt x="2949359" y="2143925"/>
                </a:lnTo>
                <a:lnTo>
                  <a:pt x="2958185" y="2099576"/>
                </a:lnTo>
                <a:lnTo>
                  <a:pt x="2961144" y="2054440"/>
                </a:lnTo>
                <a:close/>
              </a:path>
            </a:pathLst>
          </a:custGeom>
          <a:solidFill>
            <a:srgbClr val="FAFA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36258" y="2397578"/>
            <a:ext cx="13351742" cy="7927522"/>
            <a:chOff x="4936258" y="2397578"/>
            <a:chExt cx="13351742" cy="7927522"/>
          </a:xfrm>
        </p:grpSpPr>
        <p:sp>
          <p:nvSpPr>
            <p:cNvPr id="3" name="object 3"/>
            <p:cNvSpPr/>
            <p:nvPr/>
          </p:nvSpPr>
          <p:spPr>
            <a:xfrm>
              <a:off x="13613130" y="6386481"/>
              <a:ext cx="4674870" cy="3910329"/>
            </a:xfrm>
            <a:custGeom>
              <a:avLst/>
              <a:gdLst/>
              <a:ahLst/>
              <a:cxnLst/>
              <a:rect l="l" t="t" r="r" b="b"/>
              <a:pathLst>
                <a:path w="4674869" h="3910329">
                  <a:moveTo>
                    <a:pt x="4674566" y="3909715"/>
                  </a:moveTo>
                  <a:lnTo>
                    <a:pt x="0" y="3909715"/>
                  </a:lnTo>
                  <a:lnTo>
                    <a:pt x="4847" y="3889279"/>
                  </a:lnTo>
                  <a:lnTo>
                    <a:pt x="18810" y="3839896"/>
                  </a:lnTo>
                  <a:lnTo>
                    <a:pt x="34288" y="3793283"/>
                  </a:lnTo>
                  <a:lnTo>
                    <a:pt x="51226" y="3749342"/>
                  </a:lnTo>
                  <a:lnTo>
                    <a:pt x="69568" y="3707974"/>
                  </a:lnTo>
                  <a:lnTo>
                    <a:pt x="89260" y="3669079"/>
                  </a:lnTo>
                  <a:lnTo>
                    <a:pt x="110245" y="3632558"/>
                  </a:lnTo>
                  <a:lnTo>
                    <a:pt x="132468" y="3598312"/>
                  </a:lnTo>
                  <a:lnTo>
                    <a:pt x="155874" y="3566242"/>
                  </a:lnTo>
                  <a:lnTo>
                    <a:pt x="180408" y="3536248"/>
                  </a:lnTo>
                  <a:lnTo>
                    <a:pt x="232637" y="3482096"/>
                  </a:lnTo>
                  <a:lnTo>
                    <a:pt x="288713" y="3435062"/>
                  </a:lnTo>
                  <a:lnTo>
                    <a:pt x="348193" y="3394353"/>
                  </a:lnTo>
                  <a:lnTo>
                    <a:pt x="410633" y="3359176"/>
                  </a:lnTo>
                  <a:lnTo>
                    <a:pt x="475592" y="3328739"/>
                  </a:lnTo>
                  <a:lnTo>
                    <a:pt x="542627" y="3302249"/>
                  </a:lnTo>
                  <a:lnTo>
                    <a:pt x="611295" y="3278913"/>
                  </a:lnTo>
                  <a:lnTo>
                    <a:pt x="681153" y="3257937"/>
                  </a:lnTo>
                  <a:lnTo>
                    <a:pt x="928639" y="3191669"/>
                  </a:lnTo>
                  <a:lnTo>
                    <a:pt x="963635" y="3181787"/>
                  </a:lnTo>
                  <a:lnTo>
                    <a:pt x="1032804" y="3160724"/>
                  </a:lnTo>
                  <a:lnTo>
                    <a:pt x="1100507" y="3137264"/>
                  </a:lnTo>
                  <a:lnTo>
                    <a:pt x="1166302" y="3110615"/>
                  </a:lnTo>
                  <a:lnTo>
                    <a:pt x="1229745" y="3079984"/>
                  </a:lnTo>
                  <a:lnTo>
                    <a:pt x="1290394" y="3044579"/>
                  </a:lnTo>
                  <a:lnTo>
                    <a:pt x="1323420" y="3022116"/>
                  </a:lnTo>
                  <a:lnTo>
                    <a:pt x="1354072" y="2998259"/>
                  </a:lnTo>
                  <a:lnTo>
                    <a:pt x="1408769" y="2946583"/>
                  </a:lnTo>
                  <a:lnTo>
                    <a:pt x="1455523" y="2889993"/>
                  </a:lnTo>
                  <a:lnTo>
                    <a:pt x="1495372" y="2828932"/>
                  </a:lnTo>
                  <a:lnTo>
                    <a:pt x="1529352" y="2763842"/>
                  </a:lnTo>
                  <a:lnTo>
                    <a:pt x="1558500" y="2695167"/>
                  </a:lnTo>
                  <a:lnTo>
                    <a:pt x="1583854" y="2623349"/>
                  </a:lnTo>
                  <a:lnTo>
                    <a:pt x="1595433" y="2586400"/>
                  </a:lnTo>
                  <a:lnTo>
                    <a:pt x="1606451" y="2548831"/>
                  </a:lnTo>
                  <a:lnTo>
                    <a:pt x="1617040" y="2510698"/>
                  </a:lnTo>
                  <a:lnTo>
                    <a:pt x="1627329" y="2472056"/>
                  </a:lnTo>
                  <a:lnTo>
                    <a:pt x="1637446" y="2432960"/>
                  </a:lnTo>
                  <a:lnTo>
                    <a:pt x="1657688" y="2353628"/>
                  </a:lnTo>
                  <a:lnTo>
                    <a:pt x="1668072" y="2313504"/>
                  </a:lnTo>
                  <a:lnTo>
                    <a:pt x="1678804" y="2273146"/>
                  </a:lnTo>
                  <a:lnTo>
                    <a:pt x="1690013" y="2232612"/>
                  </a:lnTo>
                  <a:lnTo>
                    <a:pt x="1701829" y="2191956"/>
                  </a:lnTo>
                  <a:lnTo>
                    <a:pt x="1714382" y="2151234"/>
                  </a:lnTo>
                  <a:lnTo>
                    <a:pt x="1727802" y="2110501"/>
                  </a:lnTo>
                  <a:lnTo>
                    <a:pt x="1742218" y="2069812"/>
                  </a:lnTo>
                  <a:lnTo>
                    <a:pt x="1757759" y="2029223"/>
                  </a:lnTo>
                  <a:lnTo>
                    <a:pt x="1774556" y="1988789"/>
                  </a:lnTo>
                  <a:lnTo>
                    <a:pt x="1792739" y="1948566"/>
                  </a:lnTo>
                  <a:lnTo>
                    <a:pt x="1812436" y="1908608"/>
                  </a:lnTo>
                  <a:lnTo>
                    <a:pt x="1833777" y="1868971"/>
                  </a:lnTo>
                  <a:lnTo>
                    <a:pt x="1856892" y="1829711"/>
                  </a:lnTo>
                  <a:lnTo>
                    <a:pt x="1881911" y="1790883"/>
                  </a:lnTo>
                  <a:lnTo>
                    <a:pt x="1908964" y="1752541"/>
                  </a:lnTo>
                  <a:lnTo>
                    <a:pt x="1938179" y="1714742"/>
                  </a:lnTo>
                  <a:lnTo>
                    <a:pt x="1969687" y="1677541"/>
                  </a:lnTo>
                  <a:lnTo>
                    <a:pt x="2003618" y="1640993"/>
                  </a:lnTo>
                  <a:lnTo>
                    <a:pt x="2040100" y="1605153"/>
                  </a:lnTo>
                  <a:lnTo>
                    <a:pt x="2079264" y="1570077"/>
                  </a:lnTo>
                  <a:lnTo>
                    <a:pt x="2121239" y="1535821"/>
                  </a:lnTo>
                  <a:lnTo>
                    <a:pt x="2178893" y="1491205"/>
                  </a:lnTo>
                  <a:lnTo>
                    <a:pt x="2235511" y="1450217"/>
                  </a:lnTo>
                  <a:lnTo>
                    <a:pt x="2291110" y="1412682"/>
                  </a:lnTo>
                  <a:lnTo>
                    <a:pt x="2345708" y="1378426"/>
                  </a:lnTo>
                  <a:lnTo>
                    <a:pt x="2399322" y="1347273"/>
                  </a:lnTo>
                  <a:lnTo>
                    <a:pt x="2451970" y="1319051"/>
                  </a:lnTo>
                  <a:lnTo>
                    <a:pt x="2503670" y="1293583"/>
                  </a:lnTo>
                  <a:lnTo>
                    <a:pt x="2554439" y="1270696"/>
                  </a:lnTo>
                  <a:lnTo>
                    <a:pt x="2604295" y="1250216"/>
                  </a:lnTo>
                  <a:lnTo>
                    <a:pt x="2653257" y="1231968"/>
                  </a:lnTo>
                  <a:lnTo>
                    <a:pt x="2701341" y="1215777"/>
                  </a:lnTo>
                  <a:lnTo>
                    <a:pt x="2748565" y="1201470"/>
                  </a:lnTo>
                  <a:lnTo>
                    <a:pt x="2794946" y="1188871"/>
                  </a:lnTo>
                  <a:lnTo>
                    <a:pt x="2840504" y="1177807"/>
                  </a:lnTo>
                  <a:lnTo>
                    <a:pt x="2885255" y="1168102"/>
                  </a:lnTo>
                  <a:lnTo>
                    <a:pt x="2929216" y="1159583"/>
                  </a:lnTo>
                  <a:lnTo>
                    <a:pt x="2972406" y="1152075"/>
                  </a:lnTo>
                  <a:lnTo>
                    <a:pt x="3014843" y="1145404"/>
                  </a:lnTo>
                  <a:lnTo>
                    <a:pt x="3056544" y="1139395"/>
                  </a:lnTo>
                  <a:lnTo>
                    <a:pt x="3254625" y="1113179"/>
                  </a:lnTo>
                  <a:lnTo>
                    <a:pt x="3292281" y="1107481"/>
                  </a:lnTo>
                  <a:lnTo>
                    <a:pt x="3365774" y="1094233"/>
                  </a:lnTo>
                  <a:lnTo>
                    <a:pt x="3436960" y="1077356"/>
                  </a:lnTo>
                  <a:lnTo>
                    <a:pt x="3505980" y="1055454"/>
                  </a:lnTo>
                  <a:lnTo>
                    <a:pt x="3548441" y="1037595"/>
                  </a:lnTo>
                  <a:lnTo>
                    <a:pt x="3588140" y="1016328"/>
                  </a:lnTo>
                  <a:lnTo>
                    <a:pt x="3625272" y="991906"/>
                  </a:lnTo>
                  <a:lnTo>
                    <a:pt x="3660028" y="964586"/>
                  </a:lnTo>
                  <a:lnTo>
                    <a:pt x="3692603" y="934623"/>
                  </a:lnTo>
                  <a:lnTo>
                    <a:pt x="3723190" y="902273"/>
                  </a:lnTo>
                  <a:lnTo>
                    <a:pt x="3751983" y="867791"/>
                  </a:lnTo>
                  <a:lnTo>
                    <a:pt x="3779176" y="831433"/>
                  </a:lnTo>
                  <a:lnTo>
                    <a:pt x="3804961" y="793453"/>
                  </a:lnTo>
                  <a:lnTo>
                    <a:pt x="3829532" y="754108"/>
                  </a:lnTo>
                  <a:lnTo>
                    <a:pt x="3853083" y="713654"/>
                  </a:lnTo>
                  <a:lnTo>
                    <a:pt x="3875807" y="672344"/>
                  </a:lnTo>
                  <a:lnTo>
                    <a:pt x="3897898" y="630436"/>
                  </a:lnTo>
                  <a:lnTo>
                    <a:pt x="3919550" y="588184"/>
                  </a:lnTo>
                  <a:lnTo>
                    <a:pt x="3962307" y="503671"/>
                  </a:lnTo>
                  <a:lnTo>
                    <a:pt x="3983800" y="461921"/>
                  </a:lnTo>
                  <a:lnTo>
                    <a:pt x="4005627" y="420849"/>
                  </a:lnTo>
                  <a:lnTo>
                    <a:pt x="4027982" y="380711"/>
                  </a:lnTo>
                  <a:lnTo>
                    <a:pt x="4051058" y="341763"/>
                  </a:lnTo>
                  <a:lnTo>
                    <a:pt x="4075048" y="304259"/>
                  </a:lnTo>
                  <a:lnTo>
                    <a:pt x="4100147" y="268456"/>
                  </a:lnTo>
                  <a:lnTo>
                    <a:pt x="4126548" y="234608"/>
                  </a:lnTo>
                  <a:lnTo>
                    <a:pt x="4154444" y="202971"/>
                  </a:lnTo>
                  <a:lnTo>
                    <a:pt x="4318354" y="85628"/>
                  </a:lnTo>
                  <a:lnTo>
                    <a:pt x="4487964" y="25371"/>
                  </a:lnTo>
                  <a:lnTo>
                    <a:pt x="4620844" y="3171"/>
                  </a:lnTo>
                  <a:lnTo>
                    <a:pt x="4674566" y="0"/>
                  </a:lnTo>
                  <a:lnTo>
                    <a:pt x="4674566" y="3909715"/>
                  </a:lnTo>
                  <a:close/>
                </a:path>
              </a:pathLst>
            </a:custGeom>
            <a:solidFill>
              <a:srgbClr val="692025">
                <a:alpha val="6195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4974770" y="7865611"/>
              <a:ext cx="8335009" cy="0"/>
            </a:xfrm>
            <a:custGeom>
              <a:avLst/>
              <a:gdLst/>
              <a:ahLst/>
              <a:cxnLst/>
              <a:rect l="l" t="t" r="r" b="b"/>
              <a:pathLst>
                <a:path w="8335009">
                  <a:moveTo>
                    <a:pt x="0" y="0"/>
                  </a:moveTo>
                  <a:lnTo>
                    <a:pt x="8334439" y="0"/>
                  </a:lnTo>
                </a:path>
              </a:pathLst>
            </a:custGeom>
            <a:ln w="47624">
              <a:solidFill>
                <a:srgbClr val="FAFAF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73220" y="2397578"/>
              <a:ext cx="4886324" cy="57721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936258" y="2421391"/>
              <a:ext cx="8335009" cy="0"/>
            </a:xfrm>
            <a:custGeom>
              <a:avLst/>
              <a:gdLst/>
              <a:ahLst/>
              <a:cxnLst/>
              <a:rect l="l" t="t" r="r" b="b"/>
              <a:pathLst>
                <a:path w="8335009">
                  <a:moveTo>
                    <a:pt x="0" y="0"/>
                  </a:moveTo>
                  <a:lnTo>
                    <a:pt x="8334439" y="0"/>
                  </a:lnTo>
                </a:path>
              </a:pathLst>
            </a:custGeom>
            <a:ln w="47624">
              <a:solidFill>
                <a:srgbClr val="FAFAF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29360" y="5466334"/>
              <a:ext cx="2330040" cy="4858766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2619104" y="1702420"/>
            <a:ext cx="11594465" cy="85725"/>
          </a:xfrm>
          <a:custGeom>
            <a:avLst/>
            <a:gdLst/>
            <a:ahLst/>
            <a:cxnLst/>
            <a:rect l="l" t="t" r="r" b="b"/>
            <a:pathLst>
              <a:path w="11594465" h="85725">
                <a:moveTo>
                  <a:pt x="11594454" y="85724"/>
                </a:moveTo>
                <a:lnTo>
                  <a:pt x="0" y="85724"/>
                </a:lnTo>
                <a:lnTo>
                  <a:pt x="0" y="0"/>
                </a:lnTo>
                <a:lnTo>
                  <a:pt x="11594454" y="0"/>
                </a:lnTo>
                <a:lnTo>
                  <a:pt x="11594454" y="85724"/>
                </a:lnTo>
                <a:close/>
              </a:path>
            </a:pathLst>
          </a:custGeom>
          <a:solidFill>
            <a:srgbClr val="6920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606404" y="709216"/>
            <a:ext cx="11620500" cy="1144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350" b="1" spc="-15" dirty="0">
                <a:solidFill>
                  <a:srgbClr val="692025"/>
                </a:solidFill>
                <a:latin typeface="Verdana"/>
                <a:cs typeface="Verdana"/>
              </a:rPr>
              <a:t>P</a:t>
            </a:r>
            <a:r>
              <a:rPr sz="7350" b="1" spc="-360" dirty="0">
                <a:solidFill>
                  <a:srgbClr val="692025"/>
                </a:solidFill>
                <a:latin typeface="Verdana"/>
                <a:cs typeface="Verdana"/>
              </a:rPr>
              <a:t>R</a:t>
            </a:r>
            <a:r>
              <a:rPr sz="7350" b="1" spc="-1610" dirty="0">
                <a:solidFill>
                  <a:srgbClr val="692025"/>
                </a:solidFill>
                <a:latin typeface="Verdana"/>
                <a:cs typeface="Verdana"/>
              </a:rPr>
              <a:t>I</a:t>
            </a:r>
            <a:r>
              <a:rPr sz="7350" b="1" spc="-295" dirty="0">
                <a:solidFill>
                  <a:srgbClr val="692025"/>
                </a:solidFill>
                <a:latin typeface="Verdana"/>
                <a:cs typeface="Verdana"/>
              </a:rPr>
              <a:t>N</a:t>
            </a:r>
            <a:r>
              <a:rPr sz="7350" b="1" spc="60" dirty="0">
                <a:solidFill>
                  <a:srgbClr val="692025"/>
                </a:solidFill>
                <a:latin typeface="Verdana"/>
                <a:cs typeface="Verdana"/>
              </a:rPr>
              <a:t>C</a:t>
            </a:r>
            <a:r>
              <a:rPr sz="7350" b="1" spc="-1610" dirty="0">
                <a:solidFill>
                  <a:srgbClr val="692025"/>
                </a:solidFill>
                <a:latin typeface="Verdana"/>
                <a:cs typeface="Verdana"/>
              </a:rPr>
              <a:t>I</a:t>
            </a:r>
            <a:r>
              <a:rPr sz="7350" b="1" spc="-15" dirty="0">
                <a:solidFill>
                  <a:srgbClr val="692025"/>
                </a:solidFill>
                <a:latin typeface="Verdana"/>
                <a:cs typeface="Verdana"/>
              </a:rPr>
              <a:t>P</a:t>
            </a:r>
            <a:r>
              <a:rPr sz="7350" b="1" spc="-85" dirty="0">
                <a:solidFill>
                  <a:srgbClr val="692025"/>
                </a:solidFill>
                <a:latin typeface="Verdana"/>
                <a:cs typeface="Verdana"/>
              </a:rPr>
              <a:t>A</a:t>
            </a:r>
            <a:r>
              <a:rPr sz="7350" b="1" spc="-254" dirty="0">
                <a:solidFill>
                  <a:srgbClr val="692025"/>
                </a:solidFill>
                <a:latin typeface="Verdana"/>
                <a:cs typeface="Verdana"/>
              </a:rPr>
              <a:t>L</a:t>
            </a:r>
            <a:r>
              <a:rPr sz="7350" b="1" spc="-100" dirty="0">
                <a:solidFill>
                  <a:srgbClr val="692025"/>
                </a:solidFill>
                <a:latin typeface="Verdana"/>
                <a:cs typeface="Verdana"/>
              </a:rPr>
              <a:t>E</a:t>
            </a:r>
            <a:r>
              <a:rPr sz="7350" b="1" spc="-540" dirty="0">
                <a:solidFill>
                  <a:srgbClr val="692025"/>
                </a:solidFill>
                <a:latin typeface="Verdana"/>
                <a:cs typeface="Verdana"/>
              </a:rPr>
              <a:t>S</a:t>
            </a:r>
            <a:r>
              <a:rPr sz="7350" b="1" spc="-434" dirty="0">
                <a:solidFill>
                  <a:srgbClr val="692025"/>
                </a:solidFill>
                <a:latin typeface="Verdana"/>
                <a:cs typeface="Verdana"/>
              </a:rPr>
              <a:t> </a:t>
            </a:r>
            <a:r>
              <a:rPr sz="7350" b="1" spc="60" dirty="0">
                <a:solidFill>
                  <a:srgbClr val="692025"/>
                </a:solidFill>
                <a:latin typeface="Verdana"/>
                <a:cs typeface="Verdana"/>
              </a:rPr>
              <a:t>C</a:t>
            </a:r>
            <a:r>
              <a:rPr sz="7350" b="1" spc="-254" dirty="0">
                <a:solidFill>
                  <a:srgbClr val="692025"/>
                </a:solidFill>
                <a:latin typeface="Verdana"/>
                <a:cs typeface="Verdana"/>
              </a:rPr>
              <a:t>L</a:t>
            </a:r>
            <a:r>
              <a:rPr sz="7350" b="1" spc="-1610" dirty="0">
                <a:solidFill>
                  <a:srgbClr val="692025"/>
                </a:solidFill>
                <a:latin typeface="Verdana"/>
                <a:cs typeface="Verdana"/>
              </a:rPr>
              <a:t>I</a:t>
            </a:r>
            <a:r>
              <a:rPr sz="7350" b="1" spc="-100" dirty="0">
                <a:solidFill>
                  <a:srgbClr val="692025"/>
                </a:solidFill>
                <a:latin typeface="Verdana"/>
                <a:cs typeface="Verdana"/>
              </a:rPr>
              <a:t>E</a:t>
            </a:r>
            <a:r>
              <a:rPr sz="7350" b="1" spc="-295" dirty="0">
                <a:solidFill>
                  <a:srgbClr val="692025"/>
                </a:solidFill>
                <a:latin typeface="Verdana"/>
                <a:cs typeface="Verdana"/>
              </a:rPr>
              <a:t>N</a:t>
            </a:r>
            <a:r>
              <a:rPr sz="7350" b="1" spc="-480" dirty="0">
                <a:solidFill>
                  <a:srgbClr val="692025"/>
                </a:solidFill>
                <a:latin typeface="Verdana"/>
                <a:cs typeface="Verdana"/>
              </a:rPr>
              <a:t>T</a:t>
            </a:r>
            <a:r>
              <a:rPr sz="7350" b="1" spc="-100" dirty="0">
                <a:solidFill>
                  <a:srgbClr val="692025"/>
                </a:solidFill>
                <a:latin typeface="Verdana"/>
                <a:cs typeface="Verdana"/>
              </a:rPr>
              <a:t>E</a:t>
            </a:r>
            <a:r>
              <a:rPr sz="7350" b="1" spc="-540" dirty="0">
                <a:solidFill>
                  <a:srgbClr val="692025"/>
                </a:solidFill>
                <a:latin typeface="Verdana"/>
                <a:cs typeface="Verdana"/>
              </a:rPr>
              <a:t>S</a:t>
            </a:r>
            <a:endParaRPr sz="735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57910" y="2286572"/>
            <a:ext cx="4443095" cy="1130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900"/>
              </a:lnSpc>
              <a:spcBef>
                <a:spcPts val="95"/>
              </a:spcBef>
              <a:tabLst>
                <a:tab pos="1445260" algn="l"/>
                <a:tab pos="3058160" algn="l"/>
              </a:tabLst>
            </a:pPr>
            <a:r>
              <a:rPr sz="3100" spc="-170" dirty="0">
                <a:solidFill>
                  <a:srgbClr val="692025"/>
                </a:solidFill>
                <a:latin typeface="Microsoft Sans Serif"/>
                <a:cs typeface="Microsoft Sans Serif"/>
              </a:rPr>
              <a:t>E</a:t>
            </a:r>
            <a:r>
              <a:rPr sz="3100" spc="-150" dirty="0">
                <a:solidFill>
                  <a:srgbClr val="692025"/>
                </a:solidFill>
                <a:latin typeface="Microsoft Sans Serif"/>
                <a:cs typeface="Microsoft Sans Serif"/>
              </a:rPr>
              <a:t>S</a:t>
            </a:r>
            <a:r>
              <a:rPr sz="3100" spc="-130" dirty="0">
                <a:solidFill>
                  <a:srgbClr val="692025"/>
                </a:solidFill>
                <a:latin typeface="Microsoft Sans Serif"/>
                <a:cs typeface="Microsoft Sans Serif"/>
              </a:rPr>
              <a:t>T</a:t>
            </a:r>
            <a:r>
              <a:rPr sz="3100" spc="5" dirty="0">
                <a:solidFill>
                  <a:srgbClr val="692025"/>
                </a:solidFill>
                <a:latin typeface="Microsoft Sans Serif"/>
                <a:cs typeface="Microsoft Sans Serif"/>
              </a:rPr>
              <a:t>Á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	</a:t>
            </a:r>
            <a:r>
              <a:rPr sz="3100" spc="-105" dirty="0">
                <a:solidFill>
                  <a:srgbClr val="692025"/>
                </a:solidFill>
                <a:latin typeface="Microsoft Sans Serif"/>
                <a:cs typeface="Microsoft Sans Serif"/>
              </a:rPr>
              <a:t>P</a:t>
            </a:r>
            <a:r>
              <a:rPr sz="3100" spc="-150" dirty="0">
                <a:solidFill>
                  <a:srgbClr val="692025"/>
                </a:solidFill>
                <a:latin typeface="Microsoft Sans Serif"/>
                <a:cs typeface="Microsoft Sans Serif"/>
              </a:rPr>
              <a:t>R</a:t>
            </a:r>
            <a:r>
              <a:rPr sz="3100" spc="-170" dirty="0">
                <a:solidFill>
                  <a:srgbClr val="692025"/>
                </a:solidFill>
                <a:latin typeface="Microsoft Sans Serif"/>
                <a:cs typeface="Microsoft Sans Serif"/>
              </a:rPr>
              <a:t>E</a:t>
            </a:r>
            <a:r>
              <a:rPr sz="3100" spc="-150" dirty="0">
                <a:solidFill>
                  <a:srgbClr val="692025"/>
                </a:solidFill>
                <a:latin typeface="Microsoft Sans Serif"/>
                <a:cs typeface="Microsoft Sans Serif"/>
              </a:rPr>
              <a:t>S</a:t>
            </a:r>
            <a:r>
              <a:rPr sz="3100" spc="-170" dirty="0">
                <a:solidFill>
                  <a:srgbClr val="692025"/>
                </a:solidFill>
                <a:latin typeface="Microsoft Sans Serif"/>
                <a:cs typeface="Microsoft Sans Serif"/>
              </a:rPr>
              <a:t>E</a:t>
            </a:r>
            <a:r>
              <a:rPr sz="3100" spc="50" dirty="0">
                <a:solidFill>
                  <a:srgbClr val="692025"/>
                </a:solidFill>
                <a:latin typeface="Microsoft Sans Serif"/>
                <a:cs typeface="Microsoft Sans Serif"/>
              </a:rPr>
              <a:t>N</a:t>
            </a:r>
            <a:r>
              <a:rPr sz="3100" spc="-130" dirty="0">
                <a:solidFill>
                  <a:srgbClr val="692025"/>
                </a:solidFill>
                <a:latin typeface="Microsoft Sans Serif"/>
                <a:cs typeface="Microsoft Sans Serif"/>
              </a:rPr>
              <a:t>T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A</a:t>
            </a:r>
            <a:r>
              <a:rPr sz="3100" spc="-85" dirty="0">
                <a:solidFill>
                  <a:srgbClr val="692025"/>
                </a:solidFill>
                <a:latin typeface="Microsoft Sans Serif"/>
                <a:cs typeface="Microsoft Sans Serif"/>
              </a:rPr>
              <a:t>C</a:t>
            </a:r>
            <a:r>
              <a:rPr sz="3100" spc="-125" dirty="0">
                <a:solidFill>
                  <a:srgbClr val="692025"/>
                </a:solidFill>
                <a:latin typeface="Microsoft Sans Serif"/>
                <a:cs typeface="Microsoft Sans Serif"/>
              </a:rPr>
              <a:t>I</a:t>
            </a:r>
            <a:r>
              <a:rPr sz="3100" spc="-70" dirty="0">
                <a:solidFill>
                  <a:srgbClr val="692025"/>
                </a:solidFill>
                <a:latin typeface="Microsoft Sans Serif"/>
                <a:cs typeface="Microsoft Sans Serif"/>
              </a:rPr>
              <a:t>Ó</a:t>
            </a:r>
            <a:r>
              <a:rPr sz="3100" spc="30" dirty="0">
                <a:solidFill>
                  <a:srgbClr val="692025"/>
                </a:solidFill>
                <a:latin typeface="Microsoft Sans Serif"/>
                <a:cs typeface="Microsoft Sans Serif"/>
              </a:rPr>
              <a:t>N  </a:t>
            </a:r>
            <a:r>
              <a:rPr sz="3100" spc="-60" dirty="0">
                <a:solidFill>
                  <a:srgbClr val="692025"/>
                </a:solidFill>
                <a:latin typeface="Microsoft Sans Serif"/>
                <a:cs typeface="Microsoft Sans Serif"/>
              </a:rPr>
              <a:t>INFORMACIÓN	</a:t>
            </a:r>
            <a:r>
              <a:rPr sz="3100" spc="-105" dirty="0">
                <a:solidFill>
                  <a:srgbClr val="692025"/>
                </a:solidFill>
                <a:latin typeface="Microsoft Sans Serif"/>
                <a:cs typeface="Microsoft Sans Serif"/>
              </a:rPr>
              <a:t>SOBRE</a:t>
            </a:r>
            <a:endParaRPr sz="3100" dirty="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38288" y="2286572"/>
            <a:ext cx="1544955" cy="1130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4310">
              <a:lnSpc>
                <a:spcPct val="116900"/>
              </a:lnSpc>
              <a:spcBef>
                <a:spcPts val="95"/>
              </a:spcBef>
            </a:pPr>
            <a:r>
              <a:rPr sz="3100" spc="-110" dirty="0">
                <a:solidFill>
                  <a:srgbClr val="692025"/>
                </a:solidFill>
                <a:latin typeface="Microsoft Sans Serif"/>
                <a:cs typeface="Microsoft Sans Serif"/>
              </a:rPr>
              <a:t>TIENE </a:t>
            </a:r>
            <a:r>
              <a:rPr sz="3100" spc="-105" dirty="0">
                <a:solidFill>
                  <a:srgbClr val="692025"/>
                </a:solidFill>
                <a:latin typeface="Microsoft Sans Serif"/>
                <a:cs typeface="Microsoft Sans Serif"/>
              </a:rPr>
              <a:t> </a:t>
            </a:r>
            <a:r>
              <a:rPr sz="3100" spc="-85" dirty="0">
                <a:solidFill>
                  <a:srgbClr val="692025"/>
                </a:solidFill>
                <a:latin typeface="Microsoft Sans Serif"/>
                <a:cs typeface="Microsoft Sans Serif"/>
              </a:rPr>
              <a:t>C</a:t>
            </a:r>
            <a:r>
              <a:rPr sz="3100" spc="-25" dirty="0">
                <a:solidFill>
                  <a:srgbClr val="692025"/>
                </a:solidFill>
                <a:latin typeface="Microsoft Sans Serif"/>
                <a:cs typeface="Microsoft Sans Serif"/>
              </a:rPr>
              <a:t>U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Á</a:t>
            </a:r>
            <a:r>
              <a:rPr sz="3100" spc="-60" dirty="0">
                <a:solidFill>
                  <a:srgbClr val="692025"/>
                </a:solidFill>
                <a:latin typeface="Microsoft Sans Serif"/>
                <a:cs typeface="Microsoft Sans Serif"/>
              </a:rPr>
              <a:t>L</a:t>
            </a:r>
            <a:r>
              <a:rPr sz="3100" spc="-170" dirty="0">
                <a:solidFill>
                  <a:srgbClr val="692025"/>
                </a:solidFill>
                <a:latin typeface="Microsoft Sans Serif"/>
                <a:cs typeface="Microsoft Sans Serif"/>
              </a:rPr>
              <a:t>E</a:t>
            </a:r>
            <a:r>
              <a:rPr sz="3100" spc="-145" dirty="0">
                <a:solidFill>
                  <a:srgbClr val="692025"/>
                </a:solidFill>
                <a:latin typeface="Microsoft Sans Serif"/>
                <a:cs typeface="Microsoft Sans Serif"/>
              </a:rPr>
              <a:t>S</a:t>
            </a:r>
            <a:endParaRPr sz="3100" dirty="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486118" y="2286572"/>
            <a:ext cx="5741670" cy="1130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3505" marR="5080" indent="-91440">
              <a:lnSpc>
                <a:spcPct val="116900"/>
              </a:lnSpc>
              <a:spcBef>
                <a:spcPts val="95"/>
              </a:spcBef>
              <a:tabLst>
                <a:tab pos="1257935" algn="l"/>
                <a:tab pos="1663064" algn="l"/>
                <a:tab pos="2298065" algn="l"/>
                <a:tab pos="4002404" algn="l"/>
                <a:tab pos="4905375" algn="l"/>
              </a:tabLst>
            </a:pPr>
            <a:r>
              <a:rPr sz="3100" spc="-85" dirty="0">
                <a:solidFill>
                  <a:srgbClr val="692025"/>
                </a:solidFill>
                <a:latin typeface="Microsoft Sans Serif"/>
                <a:cs typeface="Microsoft Sans Serif"/>
              </a:rPr>
              <a:t>C</a:t>
            </a:r>
            <a:r>
              <a:rPr sz="3100" spc="-70" dirty="0">
                <a:solidFill>
                  <a:srgbClr val="692025"/>
                </a:solidFill>
                <a:latin typeface="Microsoft Sans Serif"/>
                <a:cs typeface="Microsoft Sans Serif"/>
              </a:rPr>
              <a:t>O</a:t>
            </a:r>
            <a:r>
              <a:rPr sz="3100" spc="-65" dirty="0">
                <a:solidFill>
                  <a:srgbClr val="692025"/>
                </a:solidFill>
                <a:latin typeface="Microsoft Sans Serif"/>
                <a:cs typeface="Microsoft Sans Serif"/>
              </a:rPr>
              <a:t>MO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		</a:t>
            </a:r>
            <a:r>
              <a:rPr sz="3100" spc="-70" dirty="0">
                <a:solidFill>
                  <a:srgbClr val="692025"/>
                </a:solidFill>
                <a:latin typeface="Microsoft Sans Serif"/>
                <a:cs typeface="Microsoft Sans Serif"/>
              </a:rPr>
              <a:t>O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B</a:t>
            </a:r>
            <a:r>
              <a:rPr sz="3100" spc="95" dirty="0">
                <a:solidFill>
                  <a:srgbClr val="692025"/>
                </a:solidFill>
                <a:latin typeface="Microsoft Sans Serif"/>
                <a:cs typeface="Microsoft Sans Serif"/>
              </a:rPr>
              <a:t>J</a:t>
            </a:r>
            <a:r>
              <a:rPr sz="3100" spc="-170" dirty="0">
                <a:solidFill>
                  <a:srgbClr val="692025"/>
                </a:solidFill>
                <a:latin typeface="Microsoft Sans Serif"/>
                <a:cs typeface="Microsoft Sans Serif"/>
              </a:rPr>
              <a:t>E</a:t>
            </a:r>
            <a:r>
              <a:rPr sz="3100" spc="-130" dirty="0">
                <a:solidFill>
                  <a:srgbClr val="692025"/>
                </a:solidFill>
                <a:latin typeface="Microsoft Sans Serif"/>
                <a:cs typeface="Microsoft Sans Serif"/>
              </a:rPr>
              <a:t>T</a:t>
            </a:r>
            <a:r>
              <a:rPr sz="3100" spc="-125" dirty="0">
                <a:solidFill>
                  <a:srgbClr val="692025"/>
                </a:solidFill>
                <a:latin typeface="Microsoft Sans Serif"/>
                <a:cs typeface="Microsoft Sans Serif"/>
              </a:rPr>
              <a:t>I</a:t>
            </a:r>
            <a:r>
              <a:rPr sz="3100" spc="-105" dirty="0">
                <a:solidFill>
                  <a:srgbClr val="692025"/>
                </a:solidFill>
                <a:latin typeface="Microsoft Sans Serif"/>
                <a:cs typeface="Microsoft Sans Serif"/>
              </a:rPr>
              <a:t>V</a:t>
            </a:r>
            <a:r>
              <a:rPr sz="3100" spc="-65" dirty="0">
                <a:solidFill>
                  <a:srgbClr val="692025"/>
                </a:solidFill>
                <a:latin typeface="Microsoft Sans Serif"/>
                <a:cs typeface="Microsoft Sans Serif"/>
              </a:rPr>
              <a:t>O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	B</a:t>
            </a:r>
            <a:r>
              <a:rPr sz="3100" spc="-150" dirty="0">
                <a:solidFill>
                  <a:srgbClr val="692025"/>
                </a:solidFill>
                <a:latin typeface="Microsoft Sans Serif"/>
                <a:cs typeface="Microsoft Sans Serif"/>
              </a:rPr>
              <a:t>R</a:t>
            </a:r>
            <a:r>
              <a:rPr sz="3100" spc="-125" dirty="0">
                <a:solidFill>
                  <a:srgbClr val="692025"/>
                </a:solidFill>
                <a:latin typeface="Microsoft Sans Serif"/>
                <a:cs typeface="Microsoft Sans Serif"/>
              </a:rPr>
              <a:t>I</a:t>
            </a:r>
            <a:r>
              <a:rPr sz="3100" spc="50" dirty="0">
                <a:solidFill>
                  <a:srgbClr val="692025"/>
                </a:solidFill>
                <a:latin typeface="Microsoft Sans Serif"/>
                <a:cs typeface="Microsoft Sans Serif"/>
              </a:rPr>
              <a:t>N</a:t>
            </a:r>
            <a:r>
              <a:rPr sz="3100" spc="-40" dirty="0">
                <a:solidFill>
                  <a:srgbClr val="692025"/>
                </a:solidFill>
                <a:latin typeface="Microsoft Sans Serif"/>
                <a:cs typeface="Microsoft Sans Serif"/>
              </a:rPr>
              <a:t>D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A</a:t>
            </a:r>
            <a:r>
              <a:rPr sz="3100" spc="-85" dirty="0">
                <a:solidFill>
                  <a:srgbClr val="692025"/>
                </a:solidFill>
                <a:latin typeface="Microsoft Sans Serif"/>
                <a:cs typeface="Microsoft Sans Serif"/>
              </a:rPr>
              <a:t>R  </a:t>
            </a:r>
            <a:r>
              <a:rPr sz="3100" spc="-150" dirty="0">
                <a:solidFill>
                  <a:srgbClr val="692025"/>
                </a:solidFill>
                <a:latin typeface="Microsoft Sans Serif"/>
                <a:cs typeface="Microsoft Sans Serif"/>
              </a:rPr>
              <a:t>S</a:t>
            </a:r>
            <a:r>
              <a:rPr sz="3100" spc="-70" dirty="0">
                <a:solidFill>
                  <a:srgbClr val="692025"/>
                </a:solidFill>
                <a:latin typeface="Microsoft Sans Serif"/>
                <a:cs typeface="Microsoft Sans Serif"/>
              </a:rPr>
              <a:t>O</a:t>
            </a:r>
            <a:r>
              <a:rPr sz="3100" spc="55" dirty="0">
                <a:solidFill>
                  <a:srgbClr val="692025"/>
                </a:solidFill>
                <a:latin typeface="Microsoft Sans Serif"/>
                <a:cs typeface="Microsoft Sans Serif"/>
              </a:rPr>
              <a:t>N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	</a:t>
            </a:r>
            <a:r>
              <a:rPr sz="3100" spc="-60" dirty="0">
                <a:solidFill>
                  <a:srgbClr val="692025"/>
                </a:solidFill>
                <a:latin typeface="Microsoft Sans Serif"/>
                <a:cs typeface="Microsoft Sans Serif"/>
              </a:rPr>
              <a:t>L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A</a:t>
            </a:r>
            <a:r>
              <a:rPr sz="3100" spc="-145" dirty="0">
                <a:solidFill>
                  <a:srgbClr val="692025"/>
                </a:solidFill>
                <a:latin typeface="Microsoft Sans Serif"/>
                <a:cs typeface="Microsoft Sans Serif"/>
              </a:rPr>
              <a:t>S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	</a:t>
            </a:r>
            <a:r>
              <a:rPr sz="3100" spc="-125" dirty="0">
                <a:solidFill>
                  <a:srgbClr val="692025"/>
                </a:solidFill>
                <a:latin typeface="Microsoft Sans Serif"/>
                <a:cs typeface="Microsoft Sans Serif"/>
              </a:rPr>
              <a:t>I</a:t>
            </a:r>
            <a:r>
              <a:rPr sz="3100" spc="50" dirty="0">
                <a:solidFill>
                  <a:srgbClr val="692025"/>
                </a:solidFill>
                <a:latin typeface="Microsoft Sans Serif"/>
                <a:cs typeface="Microsoft Sans Serif"/>
              </a:rPr>
              <a:t>N</a:t>
            </a:r>
            <a:r>
              <a:rPr sz="3100" spc="-150" dirty="0">
                <a:solidFill>
                  <a:srgbClr val="692025"/>
                </a:solidFill>
                <a:latin typeface="Microsoft Sans Serif"/>
                <a:cs typeface="Microsoft Sans Serif"/>
              </a:rPr>
              <a:t>S</a:t>
            </a:r>
            <a:r>
              <a:rPr sz="3100" spc="-130" dirty="0">
                <a:solidFill>
                  <a:srgbClr val="692025"/>
                </a:solidFill>
                <a:latin typeface="Microsoft Sans Serif"/>
                <a:cs typeface="Microsoft Sans Serif"/>
              </a:rPr>
              <a:t>T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A</a:t>
            </a:r>
            <a:r>
              <a:rPr sz="3100" spc="50" dirty="0">
                <a:solidFill>
                  <a:srgbClr val="692025"/>
                </a:solidFill>
                <a:latin typeface="Microsoft Sans Serif"/>
                <a:cs typeface="Microsoft Sans Serif"/>
              </a:rPr>
              <a:t>N</a:t>
            </a:r>
            <a:r>
              <a:rPr sz="3100" spc="-85" dirty="0">
                <a:solidFill>
                  <a:srgbClr val="692025"/>
                </a:solidFill>
                <a:latin typeface="Microsoft Sans Serif"/>
                <a:cs typeface="Microsoft Sans Serif"/>
              </a:rPr>
              <a:t>C</a:t>
            </a:r>
            <a:r>
              <a:rPr sz="3100" spc="-125" dirty="0">
                <a:solidFill>
                  <a:srgbClr val="692025"/>
                </a:solidFill>
                <a:latin typeface="Microsoft Sans Serif"/>
                <a:cs typeface="Microsoft Sans Serif"/>
              </a:rPr>
              <a:t>I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A</a:t>
            </a:r>
            <a:r>
              <a:rPr sz="3100" spc="-145" dirty="0">
                <a:solidFill>
                  <a:srgbClr val="692025"/>
                </a:solidFill>
                <a:latin typeface="Microsoft Sans Serif"/>
                <a:cs typeface="Microsoft Sans Serif"/>
              </a:rPr>
              <a:t>S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	</a:t>
            </a:r>
            <a:r>
              <a:rPr sz="3100" spc="-70" dirty="0">
                <a:solidFill>
                  <a:srgbClr val="692025"/>
                </a:solidFill>
                <a:latin typeface="Microsoft Sans Serif"/>
                <a:cs typeface="Microsoft Sans Serif"/>
              </a:rPr>
              <a:t>Q</a:t>
            </a:r>
            <a:r>
              <a:rPr sz="3100" spc="-25" dirty="0">
                <a:solidFill>
                  <a:srgbClr val="692025"/>
                </a:solidFill>
                <a:latin typeface="Microsoft Sans Serif"/>
                <a:cs typeface="Microsoft Sans Serif"/>
              </a:rPr>
              <a:t>U</a:t>
            </a:r>
            <a:r>
              <a:rPr sz="3100" spc="-165" dirty="0">
                <a:solidFill>
                  <a:srgbClr val="692025"/>
                </a:solidFill>
                <a:latin typeface="Microsoft Sans Serif"/>
                <a:cs typeface="Microsoft Sans Serif"/>
              </a:rPr>
              <a:t>E</a:t>
            </a:r>
            <a:endParaRPr sz="3100" dirty="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xfrm>
            <a:off x="3057910" y="3391472"/>
            <a:ext cx="12171044" cy="40479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900"/>
              </a:lnSpc>
              <a:spcBef>
                <a:spcPts val="95"/>
              </a:spcBef>
              <a:tabLst>
                <a:tab pos="2229485" algn="l"/>
                <a:tab pos="2403475" algn="l"/>
                <a:tab pos="3896360" algn="l"/>
                <a:tab pos="7104380" algn="l"/>
                <a:tab pos="9222740" algn="l"/>
                <a:tab pos="9944100" algn="l"/>
              </a:tabLst>
            </a:pPr>
            <a:r>
              <a:rPr spc="-130" dirty="0"/>
              <a:t>T</a:t>
            </a:r>
            <a:r>
              <a:rPr spc="-25" dirty="0"/>
              <a:t>U</a:t>
            </a:r>
            <a:r>
              <a:rPr spc="-105" dirty="0"/>
              <a:t>V</a:t>
            </a:r>
            <a:r>
              <a:rPr spc="-125" dirty="0"/>
              <a:t>I</a:t>
            </a:r>
            <a:r>
              <a:rPr spc="-170" dirty="0"/>
              <a:t>E</a:t>
            </a:r>
            <a:r>
              <a:rPr spc="-150" dirty="0"/>
              <a:t>R</a:t>
            </a:r>
            <a:r>
              <a:rPr spc="-70" dirty="0"/>
              <a:t>O</a:t>
            </a:r>
            <a:r>
              <a:rPr spc="55" dirty="0"/>
              <a:t>N</a:t>
            </a:r>
            <a:r>
              <a:rPr dirty="0"/>
              <a:t>	</a:t>
            </a:r>
            <a:r>
              <a:rPr spc="-65" dirty="0"/>
              <a:t>M</a:t>
            </a:r>
            <a:r>
              <a:rPr dirty="0"/>
              <a:t>A</a:t>
            </a:r>
            <a:r>
              <a:rPr spc="-105" dirty="0"/>
              <a:t>Y</a:t>
            </a:r>
            <a:r>
              <a:rPr spc="-70" dirty="0"/>
              <a:t>O</a:t>
            </a:r>
            <a:r>
              <a:rPr spc="-145" dirty="0"/>
              <a:t>R</a:t>
            </a:r>
            <a:r>
              <a:rPr dirty="0"/>
              <a:t>	</a:t>
            </a:r>
            <a:r>
              <a:rPr spc="-105" dirty="0"/>
              <a:t>P</a:t>
            </a:r>
            <a:r>
              <a:rPr dirty="0"/>
              <a:t>A</a:t>
            </a:r>
            <a:r>
              <a:rPr spc="-150" dirty="0"/>
              <a:t>R</a:t>
            </a:r>
            <a:r>
              <a:rPr spc="-130" dirty="0"/>
              <a:t>T</a:t>
            </a:r>
            <a:r>
              <a:rPr spc="-125" dirty="0"/>
              <a:t>I</a:t>
            </a:r>
            <a:r>
              <a:rPr spc="-85" dirty="0"/>
              <a:t>C</a:t>
            </a:r>
            <a:r>
              <a:rPr spc="-125" dirty="0"/>
              <a:t>I</a:t>
            </a:r>
            <a:r>
              <a:rPr spc="-105" dirty="0"/>
              <a:t>P</a:t>
            </a:r>
            <a:r>
              <a:rPr dirty="0"/>
              <a:t>A</a:t>
            </a:r>
            <a:r>
              <a:rPr spc="-85" dirty="0"/>
              <a:t>C</a:t>
            </a:r>
            <a:r>
              <a:rPr spc="-125" dirty="0"/>
              <a:t>I</a:t>
            </a:r>
            <a:r>
              <a:rPr spc="-70" dirty="0"/>
              <a:t>Ó</a:t>
            </a:r>
            <a:r>
              <a:rPr spc="55" dirty="0"/>
              <a:t>N</a:t>
            </a:r>
            <a:r>
              <a:rPr dirty="0"/>
              <a:t>	</a:t>
            </a:r>
            <a:r>
              <a:rPr spc="-40" dirty="0"/>
              <a:t>D</a:t>
            </a:r>
            <a:r>
              <a:rPr spc="-25" dirty="0"/>
              <a:t>U</a:t>
            </a:r>
            <a:r>
              <a:rPr spc="-150" dirty="0"/>
              <a:t>R</a:t>
            </a:r>
            <a:r>
              <a:rPr dirty="0"/>
              <a:t>A</a:t>
            </a:r>
            <a:r>
              <a:rPr spc="50" dirty="0"/>
              <a:t>N</a:t>
            </a:r>
            <a:r>
              <a:rPr spc="-130" dirty="0"/>
              <a:t>T</a:t>
            </a:r>
            <a:r>
              <a:rPr spc="-165" dirty="0"/>
              <a:t>E</a:t>
            </a:r>
            <a:r>
              <a:rPr dirty="0"/>
              <a:t>	</a:t>
            </a:r>
            <a:r>
              <a:rPr spc="-170" dirty="0"/>
              <a:t>E</a:t>
            </a:r>
            <a:r>
              <a:rPr spc="-55" dirty="0"/>
              <a:t>L</a:t>
            </a:r>
            <a:r>
              <a:rPr dirty="0"/>
              <a:t>	</a:t>
            </a:r>
            <a:r>
              <a:rPr spc="-130" dirty="0"/>
              <a:t>T</a:t>
            </a:r>
            <a:r>
              <a:rPr spc="-150" dirty="0"/>
              <a:t>R</a:t>
            </a:r>
            <a:r>
              <a:rPr spc="-125" dirty="0"/>
              <a:t>I</a:t>
            </a:r>
            <a:r>
              <a:rPr spc="-65" dirty="0"/>
              <a:t>M</a:t>
            </a:r>
            <a:r>
              <a:rPr spc="-170" dirty="0"/>
              <a:t>E</a:t>
            </a:r>
            <a:r>
              <a:rPr spc="-150" dirty="0"/>
              <a:t>S</a:t>
            </a:r>
            <a:r>
              <a:rPr spc="-130" dirty="0"/>
              <a:t>T</a:t>
            </a:r>
            <a:r>
              <a:rPr spc="-150" dirty="0"/>
              <a:t>R</a:t>
            </a:r>
            <a:r>
              <a:rPr spc="-170" dirty="0"/>
              <a:t>E,  </a:t>
            </a:r>
            <a:r>
              <a:rPr dirty="0"/>
              <a:t>A</a:t>
            </a:r>
            <a:r>
              <a:rPr spc="-40" dirty="0"/>
              <a:t>D</a:t>
            </a:r>
            <a:r>
              <a:rPr spc="-170" dirty="0"/>
              <a:t>E</a:t>
            </a:r>
            <a:r>
              <a:rPr spc="-65" dirty="0"/>
              <a:t>M</a:t>
            </a:r>
            <a:r>
              <a:rPr dirty="0"/>
              <a:t>Á</a:t>
            </a:r>
            <a:r>
              <a:rPr spc="-145" dirty="0"/>
              <a:t>S</a:t>
            </a:r>
            <a:r>
              <a:rPr spc="-160" dirty="0"/>
              <a:t> </a:t>
            </a:r>
            <a:r>
              <a:rPr spc="-40" dirty="0" smtClean="0"/>
              <a:t>D</a:t>
            </a:r>
            <a:r>
              <a:rPr spc="-170" dirty="0" smtClean="0"/>
              <a:t>E</a:t>
            </a:r>
            <a:r>
              <a:rPr spc="-55" dirty="0" smtClean="0"/>
              <a:t>L</a:t>
            </a:r>
            <a:r>
              <a:rPr spc="-160" dirty="0" smtClean="0"/>
              <a:t> </a:t>
            </a:r>
            <a:r>
              <a:rPr spc="-130" dirty="0"/>
              <a:t>T</a:t>
            </a:r>
            <a:r>
              <a:rPr spc="-70" dirty="0"/>
              <a:t>O</a:t>
            </a:r>
            <a:r>
              <a:rPr spc="-130" dirty="0"/>
              <a:t>T</a:t>
            </a:r>
            <a:r>
              <a:rPr dirty="0"/>
              <a:t>A</a:t>
            </a:r>
            <a:r>
              <a:rPr spc="-55" dirty="0"/>
              <a:t>L</a:t>
            </a:r>
            <a:r>
              <a:rPr spc="-160" dirty="0"/>
              <a:t> </a:t>
            </a:r>
            <a:r>
              <a:rPr spc="-40" dirty="0"/>
              <a:t>D</a:t>
            </a:r>
            <a:r>
              <a:rPr spc="-165" dirty="0"/>
              <a:t>E</a:t>
            </a:r>
            <a:r>
              <a:rPr spc="-160" dirty="0"/>
              <a:t> </a:t>
            </a:r>
            <a:r>
              <a:rPr spc="-105" dirty="0"/>
              <a:t>V</a:t>
            </a:r>
            <a:r>
              <a:rPr spc="-170" dirty="0"/>
              <a:t>E</a:t>
            </a:r>
            <a:r>
              <a:rPr spc="50" dirty="0"/>
              <a:t>N</a:t>
            </a:r>
            <a:r>
              <a:rPr spc="-130" dirty="0"/>
              <a:t>T</a:t>
            </a:r>
            <a:r>
              <a:rPr dirty="0"/>
              <a:t>A</a:t>
            </a:r>
            <a:r>
              <a:rPr spc="-145" dirty="0"/>
              <a:t>S</a:t>
            </a:r>
            <a:r>
              <a:rPr spc="-160" dirty="0"/>
              <a:t> </a:t>
            </a:r>
            <a:r>
              <a:rPr spc="-75" dirty="0"/>
              <a:t>F</a:t>
            </a:r>
            <a:r>
              <a:rPr spc="-70" dirty="0"/>
              <a:t>O</a:t>
            </a:r>
            <a:r>
              <a:rPr spc="-150" dirty="0"/>
              <a:t>R</a:t>
            </a:r>
            <a:r>
              <a:rPr spc="-65" dirty="0"/>
              <a:t>M</a:t>
            </a:r>
            <a:r>
              <a:rPr dirty="0"/>
              <a:t>A</a:t>
            </a:r>
            <a:r>
              <a:rPr spc="-60" dirty="0"/>
              <a:t>L</a:t>
            </a:r>
            <a:r>
              <a:rPr spc="-125" dirty="0"/>
              <a:t>I</a:t>
            </a:r>
            <a:r>
              <a:rPr spc="-70" dirty="0"/>
              <a:t>Z</a:t>
            </a:r>
            <a:r>
              <a:rPr dirty="0"/>
              <a:t>A</a:t>
            </a:r>
            <a:r>
              <a:rPr spc="-40" dirty="0"/>
              <a:t>D</a:t>
            </a:r>
            <a:r>
              <a:rPr dirty="0"/>
              <a:t>A</a:t>
            </a:r>
            <a:r>
              <a:rPr spc="-145" dirty="0"/>
              <a:t>S</a:t>
            </a:r>
            <a:r>
              <a:rPr spc="-160" dirty="0"/>
              <a:t> </a:t>
            </a:r>
            <a:r>
              <a:rPr spc="-170" dirty="0"/>
              <a:t>E</a:t>
            </a:r>
            <a:r>
              <a:rPr spc="55" dirty="0"/>
              <a:t>N</a:t>
            </a:r>
            <a:r>
              <a:rPr spc="-160" dirty="0"/>
              <a:t> </a:t>
            </a:r>
            <a:r>
              <a:rPr spc="-170" dirty="0"/>
              <a:t>E</a:t>
            </a:r>
            <a:r>
              <a:rPr spc="-55" dirty="0"/>
              <a:t>L</a:t>
            </a:r>
            <a:r>
              <a:rPr spc="-160" dirty="0"/>
              <a:t> </a:t>
            </a:r>
            <a:r>
              <a:rPr spc="-65" dirty="0"/>
              <a:t>M</a:t>
            </a:r>
            <a:r>
              <a:rPr spc="-125" dirty="0"/>
              <a:t>I</a:t>
            </a:r>
            <a:r>
              <a:rPr spc="-150" dirty="0"/>
              <a:t>S</a:t>
            </a:r>
            <a:r>
              <a:rPr spc="-65" dirty="0"/>
              <a:t>M</a:t>
            </a:r>
            <a:r>
              <a:rPr spc="-70" dirty="0"/>
              <a:t>O</a:t>
            </a:r>
            <a:r>
              <a:rPr spc="-225" dirty="0"/>
              <a:t>.</a:t>
            </a:r>
          </a:p>
          <a:p>
            <a:pPr>
              <a:lnSpc>
                <a:spcPct val="100000"/>
              </a:lnSpc>
            </a:pPr>
            <a:endParaRPr sz="1200" dirty="0"/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450" dirty="0"/>
          </a:p>
          <a:p>
            <a:pPr marL="12700" marR="1301750">
              <a:lnSpc>
                <a:spcPct val="116900"/>
              </a:lnSpc>
            </a:pPr>
            <a:r>
              <a:rPr spc="-65" dirty="0"/>
              <a:t>PARA</a:t>
            </a:r>
            <a:r>
              <a:rPr spc="-155" dirty="0"/>
              <a:t> </a:t>
            </a:r>
            <a:r>
              <a:rPr spc="-75" dirty="0"/>
              <a:t>MAYOR</a:t>
            </a:r>
            <a:r>
              <a:rPr spc="-155" dirty="0"/>
              <a:t> </a:t>
            </a:r>
            <a:r>
              <a:rPr spc="-60" dirty="0"/>
              <a:t>INFORMACIÓN</a:t>
            </a:r>
            <a:r>
              <a:rPr spc="-155" dirty="0"/>
              <a:t> </a:t>
            </a:r>
            <a:r>
              <a:rPr spc="-145" dirty="0"/>
              <a:t>TE</a:t>
            </a:r>
            <a:r>
              <a:rPr spc="-155" dirty="0"/>
              <a:t> </a:t>
            </a:r>
            <a:r>
              <a:rPr spc="-80" dirty="0"/>
              <a:t>INVITAMOS</a:t>
            </a:r>
            <a:r>
              <a:rPr spc="-150" dirty="0"/>
              <a:t> </a:t>
            </a:r>
            <a:r>
              <a:rPr spc="5" dirty="0"/>
              <a:t>A</a:t>
            </a:r>
            <a:r>
              <a:rPr spc="-155" dirty="0"/>
              <a:t> </a:t>
            </a:r>
            <a:r>
              <a:rPr spc="-70" dirty="0"/>
              <a:t>CONSULTAR </a:t>
            </a:r>
            <a:r>
              <a:rPr spc="-810" dirty="0"/>
              <a:t> </a:t>
            </a:r>
            <a:r>
              <a:rPr spc="50" dirty="0"/>
              <a:t>N</a:t>
            </a:r>
            <a:r>
              <a:rPr spc="-25" dirty="0"/>
              <a:t>U</a:t>
            </a:r>
            <a:r>
              <a:rPr spc="-170" dirty="0"/>
              <a:t>E</a:t>
            </a:r>
            <a:r>
              <a:rPr spc="-150" dirty="0"/>
              <a:t>S</a:t>
            </a:r>
            <a:r>
              <a:rPr spc="-130" dirty="0"/>
              <a:t>T</a:t>
            </a:r>
            <a:r>
              <a:rPr spc="-150" dirty="0"/>
              <a:t>R</a:t>
            </a:r>
            <a:r>
              <a:rPr spc="5" dirty="0"/>
              <a:t>A</a:t>
            </a:r>
            <a:r>
              <a:rPr spc="-160" dirty="0"/>
              <a:t> </a:t>
            </a:r>
            <a:r>
              <a:rPr spc="-105" dirty="0"/>
              <a:t>P</a:t>
            </a:r>
            <a:r>
              <a:rPr dirty="0"/>
              <a:t>Á</a:t>
            </a:r>
            <a:r>
              <a:rPr spc="-155" dirty="0"/>
              <a:t>G</a:t>
            </a:r>
            <a:r>
              <a:rPr spc="-125" dirty="0"/>
              <a:t>I</a:t>
            </a:r>
            <a:r>
              <a:rPr spc="50" dirty="0"/>
              <a:t>N</a:t>
            </a:r>
            <a:r>
              <a:rPr dirty="0"/>
              <a:t>A</a:t>
            </a:r>
            <a:r>
              <a:rPr spc="-225" dirty="0"/>
              <a:t>:</a:t>
            </a:r>
          </a:p>
          <a:p>
            <a:pPr marL="12700">
              <a:lnSpc>
                <a:spcPct val="100000"/>
              </a:lnSpc>
              <a:spcBef>
                <a:spcPts val="2580"/>
              </a:spcBef>
            </a:pPr>
            <a:r>
              <a:rPr spc="50" dirty="0">
                <a:solidFill>
                  <a:srgbClr val="004AAC"/>
                </a:solidFill>
                <a:hlinkClick r:id="rId4"/>
              </a:rPr>
              <a:t>https://</a:t>
            </a:r>
            <a:r>
              <a:rPr spc="50" dirty="0" smtClean="0">
                <a:solidFill>
                  <a:srgbClr val="004AAC"/>
                </a:solidFill>
                <a:hlinkClick r:id="rId4"/>
              </a:rPr>
              <a:t>iepsa.gob.mx/Transparencia</a:t>
            </a:r>
            <a:r>
              <a:rPr lang="es-MX" spc="50" dirty="0" smtClean="0">
                <a:solidFill>
                  <a:srgbClr val="004AAC"/>
                </a:solidFill>
                <a:hlinkClick r:id="rId4"/>
              </a:rPr>
              <a:t>_</a:t>
            </a:r>
            <a:r>
              <a:rPr spc="50" dirty="0" smtClean="0">
                <a:solidFill>
                  <a:srgbClr val="004AAC"/>
                </a:solidFill>
                <a:hlinkClick r:id="rId4"/>
              </a:rPr>
              <a:t>Proactiva.html</a:t>
            </a:r>
            <a:endParaRPr spc="50" dirty="0">
              <a:solidFill>
                <a:srgbClr val="004AAC"/>
              </a:solidFill>
              <a:hlinkClick r:id="rId4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157100" cy="2735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30315" y="0"/>
            <a:ext cx="2457685" cy="298769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162617" y="7632334"/>
            <a:ext cx="4125383" cy="269276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8906483"/>
            <a:ext cx="2416567" cy="135555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42926" y="1315214"/>
            <a:ext cx="5314949" cy="5876924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335681" cy="2679202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89640" y="3213190"/>
            <a:ext cx="3464919" cy="1638299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6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4183" y="3011988"/>
            <a:ext cx="2370617" cy="1999905"/>
          </a:xfrm>
          <a:prstGeom prst="rect">
            <a:avLst/>
          </a:prstGeom>
        </p:spPr>
      </p:pic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5279774" y="608760"/>
            <a:ext cx="7345045" cy="732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600" b="1" spc="15" dirty="0">
                <a:solidFill>
                  <a:srgbClr val="772D45"/>
                </a:solidFill>
                <a:latin typeface="Verdana"/>
                <a:cs typeface="Verdana"/>
              </a:rPr>
              <a:t>P</a:t>
            </a:r>
            <a:r>
              <a:rPr sz="4600" b="1" spc="-195" dirty="0">
                <a:solidFill>
                  <a:srgbClr val="772D45"/>
                </a:solidFill>
                <a:latin typeface="Verdana"/>
                <a:cs typeface="Verdana"/>
              </a:rPr>
              <a:t>R</a:t>
            </a:r>
            <a:r>
              <a:rPr sz="4600" b="1" spc="-994" dirty="0">
                <a:solidFill>
                  <a:srgbClr val="772D45"/>
                </a:solidFill>
                <a:latin typeface="Verdana"/>
                <a:cs typeface="Verdana"/>
              </a:rPr>
              <a:t>I</a:t>
            </a:r>
            <a:r>
              <a:rPr sz="4600" b="1" spc="-155" dirty="0">
                <a:solidFill>
                  <a:srgbClr val="772D45"/>
                </a:solidFill>
                <a:latin typeface="Verdana"/>
                <a:cs typeface="Verdana"/>
              </a:rPr>
              <a:t>N</a:t>
            </a:r>
            <a:r>
              <a:rPr sz="4600" b="1" spc="65" dirty="0">
                <a:solidFill>
                  <a:srgbClr val="772D45"/>
                </a:solidFill>
                <a:latin typeface="Verdana"/>
                <a:cs typeface="Verdana"/>
              </a:rPr>
              <a:t>C</a:t>
            </a:r>
            <a:r>
              <a:rPr sz="4600" b="1" spc="-994" dirty="0">
                <a:solidFill>
                  <a:srgbClr val="772D45"/>
                </a:solidFill>
                <a:latin typeface="Verdana"/>
                <a:cs typeface="Verdana"/>
              </a:rPr>
              <a:t>I</a:t>
            </a:r>
            <a:r>
              <a:rPr sz="4600" b="1" spc="15" dirty="0">
                <a:solidFill>
                  <a:srgbClr val="772D45"/>
                </a:solidFill>
                <a:latin typeface="Verdana"/>
                <a:cs typeface="Verdana"/>
              </a:rPr>
              <a:t>P</a:t>
            </a:r>
            <a:r>
              <a:rPr sz="4600" b="1" spc="-25" dirty="0">
                <a:solidFill>
                  <a:srgbClr val="772D45"/>
                </a:solidFill>
                <a:latin typeface="Verdana"/>
                <a:cs typeface="Verdana"/>
              </a:rPr>
              <a:t>A</a:t>
            </a:r>
            <a:r>
              <a:rPr sz="4600" b="1" spc="-140" dirty="0">
                <a:solidFill>
                  <a:srgbClr val="772D45"/>
                </a:solidFill>
                <a:latin typeface="Verdana"/>
                <a:cs typeface="Verdana"/>
              </a:rPr>
              <a:t>L</a:t>
            </a:r>
            <a:r>
              <a:rPr sz="4600" b="1" spc="-40" dirty="0">
                <a:solidFill>
                  <a:srgbClr val="772D45"/>
                </a:solidFill>
                <a:latin typeface="Verdana"/>
                <a:cs typeface="Verdana"/>
              </a:rPr>
              <a:t>E</a:t>
            </a:r>
            <a:r>
              <a:rPr sz="4600" b="1" spc="-310" dirty="0">
                <a:solidFill>
                  <a:srgbClr val="772D45"/>
                </a:solidFill>
                <a:latin typeface="Verdana"/>
                <a:cs typeface="Verdana"/>
              </a:rPr>
              <a:t>S</a:t>
            </a:r>
            <a:r>
              <a:rPr sz="4600" b="1" spc="-265" dirty="0">
                <a:solidFill>
                  <a:srgbClr val="772D45"/>
                </a:solidFill>
                <a:latin typeface="Verdana"/>
                <a:cs typeface="Verdana"/>
              </a:rPr>
              <a:t> </a:t>
            </a:r>
            <a:r>
              <a:rPr sz="4600" b="1" spc="65" dirty="0">
                <a:solidFill>
                  <a:srgbClr val="772D45"/>
                </a:solidFill>
                <a:latin typeface="Verdana"/>
                <a:cs typeface="Verdana"/>
              </a:rPr>
              <a:t>C</a:t>
            </a:r>
            <a:r>
              <a:rPr sz="4600" b="1" spc="-140" dirty="0">
                <a:solidFill>
                  <a:srgbClr val="772D45"/>
                </a:solidFill>
                <a:latin typeface="Verdana"/>
                <a:cs typeface="Verdana"/>
              </a:rPr>
              <a:t>L</a:t>
            </a:r>
            <a:r>
              <a:rPr sz="4600" b="1" spc="-994" dirty="0">
                <a:solidFill>
                  <a:srgbClr val="772D45"/>
                </a:solidFill>
                <a:latin typeface="Verdana"/>
                <a:cs typeface="Verdana"/>
              </a:rPr>
              <a:t>I</a:t>
            </a:r>
            <a:r>
              <a:rPr sz="4600" b="1" spc="-40" dirty="0">
                <a:solidFill>
                  <a:srgbClr val="772D45"/>
                </a:solidFill>
                <a:latin typeface="Verdana"/>
                <a:cs typeface="Verdana"/>
              </a:rPr>
              <a:t>E</a:t>
            </a:r>
            <a:r>
              <a:rPr sz="4600" b="1" spc="-155" dirty="0">
                <a:solidFill>
                  <a:srgbClr val="772D45"/>
                </a:solidFill>
                <a:latin typeface="Verdana"/>
                <a:cs typeface="Verdana"/>
              </a:rPr>
              <a:t>N</a:t>
            </a:r>
            <a:r>
              <a:rPr sz="4600" b="1" spc="-275" dirty="0">
                <a:solidFill>
                  <a:srgbClr val="772D45"/>
                </a:solidFill>
                <a:latin typeface="Verdana"/>
                <a:cs typeface="Verdana"/>
              </a:rPr>
              <a:t>T</a:t>
            </a:r>
            <a:r>
              <a:rPr sz="4600" b="1" spc="-40" dirty="0">
                <a:solidFill>
                  <a:srgbClr val="772D45"/>
                </a:solidFill>
                <a:latin typeface="Verdana"/>
                <a:cs typeface="Verdana"/>
              </a:rPr>
              <a:t>E</a:t>
            </a:r>
            <a:r>
              <a:rPr sz="4600" b="1" spc="-310" dirty="0">
                <a:solidFill>
                  <a:srgbClr val="772D45"/>
                </a:solidFill>
                <a:latin typeface="Verdana"/>
                <a:cs typeface="Verdana"/>
              </a:rPr>
              <a:t>S</a:t>
            </a:r>
            <a:endParaRPr sz="4600" dirty="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484278" y="1557828"/>
            <a:ext cx="13069921" cy="10109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7600"/>
              </a:lnSpc>
              <a:spcBef>
                <a:spcPts val="95"/>
              </a:spcBef>
            </a:pPr>
            <a:r>
              <a:rPr sz="2750" b="1" spc="20" dirty="0" smtClean="0">
                <a:solidFill>
                  <a:srgbClr val="772D45"/>
                </a:solidFill>
                <a:latin typeface="Roboto"/>
                <a:cs typeface="Roboto"/>
              </a:rPr>
              <a:t>IEPSA</a:t>
            </a:r>
            <a:r>
              <a:rPr lang="es-MX" sz="2750" b="1" spc="20" dirty="0" smtClean="0">
                <a:solidFill>
                  <a:srgbClr val="772D45"/>
                </a:solidFill>
                <a:latin typeface="Roboto"/>
                <a:cs typeface="Roboto"/>
              </a:rPr>
              <a:t>,</a:t>
            </a:r>
            <a:r>
              <a:rPr sz="2750" b="1" spc="5" dirty="0" smtClean="0">
                <a:latin typeface="Roboto"/>
                <a:cs typeface="Roboto"/>
              </a:rPr>
              <a:t> </a:t>
            </a:r>
            <a:r>
              <a:rPr sz="2750" spc="-1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cuenta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con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3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una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amplia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cartera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de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20" dirty="0" smtClean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instancias</a:t>
            </a:r>
            <a:r>
              <a:rPr lang="es-MX" sz="2750" spc="-20" dirty="0" smtClean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,</a:t>
            </a:r>
            <a:r>
              <a:rPr sz="2750" spc="5" dirty="0" smtClean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misma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que</a:t>
            </a:r>
            <a:r>
              <a:rPr sz="2750" spc="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1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nos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2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ha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permitido </a:t>
            </a:r>
            <a:r>
              <a:rPr sz="2750" spc="-67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1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posicionarnos</a:t>
            </a:r>
            <a:r>
              <a:rPr sz="275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1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como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3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una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de</a:t>
            </a:r>
            <a:r>
              <a:rPr sz="275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1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las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mejores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empresas </a:t>
            </a:r>
            <a:r>
              <a:rPr sz="2750" spc="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de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Gobierno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en</a:t>
            </a:r>
            <a:r>
              <a:rPr sz="275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2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su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ramo.</a:t>
            </a:r>
            <a:endParaRPr sz="2750" dirty="0">
              <a:solidFill>
                <a:schemeClr val="accent2">
                  <a:lumMod val="50000"/>
                </a:schemeClr>
              </a:solidFill>
              <a:latin typeface="Roboto"/>
              <a:cs typeface="Roboto"/>
            </a:endParaRPr>
          </a:p>
        </p:txBody>
      </p:sp>
      <p:sp>
        <p:nvSpPr>
          <p:cNvPr id="38" name="37 Rectángulo redondeado"/>
          <p:cNvSpPr/>
          <p:nvPr/>
        </p:nvSpPr>
        <p:spPr>
          <a:xfrm>
            <a:off x="5029200" y="2933070"/>
            <a:ext cx="3693519" cy="2175625"/>
          </a:xfrm>
          <a:prstGeom prst="roundRect">
            <a:avLst/>
          </a:prstGeom>
          <a:noFill/>
          <a:ln w="698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1102985" y="2944528"/>
            <a:ext cx="3693519" cy="2175625"/>
          </a:xfrm>
          <a:prstGeom prst="roundRect">
            <a:avLst/>
          </a:prstGeom>
          <a:noFill/>
          <a:ln w="698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12896635" y="2987691"/>
            <a:ext cx="3693519" cy="2175625"/>
          </a:xfrm>
          <a:prstGeom prst="roundRect">
            <a:avLst/>
          </a:prstGeom>
          <a:noFill/>
          <a:ln w="698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1" name="40 Rectángulo redondeado"/>
          <p:cNvSpPr/>
          <p:nvPr/>
        </p:nvSpPr>
        <p:spPr>
          <a:xfrm>
            <a:off x="2133600" y="5482475"/>
            <a:ext cx="3693519" cy="2175625"/>
          </a:xfrm>
          <a:prstGeom prst="roundRect">
            <a:avLst/>
          </a:prstGeom>
          <a:noFill/>
          <a:ln w="698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3" name="42 Rectángulo redondeado"/>
          <p:cNvSpPr/>
          <p:nvPr/>
        </p:nvSpPr>
        <p:spPr>
          <a:xfrm>
            <a:off x="8952297" y="2944528"/>
            <a:ext cx="3693519" cy="2175625"/>
          </a:xfrm>
          <a:prstGeom prst="roundRect">
            <a:avLst/>
          </a:prstGeom>
          <a:noFill/>
          <a:ln w="698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5" name="44 Rectángulo redondeado"/>
          <p:cNvSpPr/>
          <p:nvPr/>
        </p:nvSpPr>
        <p:spPr>
          <a:xfrm>
            <a:off x="6629400" y="5448300"/>
            <a:ext cx="3693519" cy="2175625"/>
          </a:xfrm>
          <a:prstGeom prst="roundRect">
            <a:avLst/>
          </a:prstGeom>
          <a:noFill/>
          <a:ln w="698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" name="AutoShape 2" descr="Instituto Nacional de Antropología e Historia INAH | | Creadores  Universitar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7" name="26 Rectángulo redondeado"/>
          <p:cNvSpPr/>
          <p:nvPr/>
        </p:nvSpPr>
        <p:spPr>
          <a:xfrm>
            <a:off x="11013081" y="5448300"/>
            <a:ext cx="3693519" cy="2175625"/>
          </a:xfrm>
          <a:prstGeom prst="roundRect">
            <a:avLst/>
          </a:prstGeom>
          <a:noFill/>
          <a:ln w="698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8" name="27 Rectángulo redondeado"/>
          <p:cNvSpPr/>
          <p:nvPr/>
        </p:nvSpPr>
        <p:spPr>
          <a:xfrm>
            <a:off x="4267200" y="7886700"/>
            <a:ext cx="3693519" cy="2175625"/>
          </a:xfrm>
          <a:prstGeom prst="roundRect">
            <a:avLst/>
          </a:prstGeom>
          <a:noFill/>
          <a:ln w="698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30" name="25 Imagen" descr="Archivo:Logo INAH.png - Wikipedia, la enciclopedia libre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" t="4167" r="6817" b="29166"/>
          <a:stretch/>
        </p:blipFill>
        <p:spPr bwMode="auto">
          <a:xfrm>
            <a:off x="9448800" y="3330643"/>
            <a:ext cx="2729973" cy="15842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29 Imagen" descr="Inmujeres necesita fortalecerse: Ana Laura Valenzuela - Almomento ...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2600" y="3086100"/>
            <a:ext cx="311404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32 Imagen" descr="cid:f22d33cd-8e33-4662-8428-613ad22db5de"/>
          <p:cNvPicPr/>
          <p:nvPr/>
        </p:nvPicPr>
        <p:blipFill rotWithShape="1"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98" t="28000" b="18000"/>
          <a:stretch/>
        </p:blipFill>
        <p:spPr bwMode="auto">
          <a:xfrm>
            <a:off x="2589369" y="5829441"/>
            <a:ext cx="2820831" cy="14476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33 Imagen" descr="Emite STyC comunicado sobre Convocatoria de Apoyo al Sector Cultural ...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" r="14590" b="37500"/>
          <a:stretch/>
        </p:blipFill>
        <p:spPr bwMode="auto">
          <a:xfrm>
            <a:off x="6777037" y="6038821"/>
            <a:ext cx="3433763" cy="10096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41 Imagen" descr="Login - Junta de Asistencia Privada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650" y="6057900"/>
            <a:ext cx="3034150" cy="90186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49 Rectángulo redondeado"/>
          <p:cNvSpPr/>
          <p:nvPr/>
        </p:nvSpPr>
        <p:spPr>
          <a:xfrm>
            <a:off x="9108081" y="7886700"/>
            <a:ext cx="3693519" cy="2175625"/>
          </a:xfrm>
          <a:prstGeom prst="roundRect">
            <a:avLst/>
          </a:prstGeom>
          <a:noFill/>
          <a:ln w="698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51" name="50 Imagen" descr="Moneda de Oro 50 Pesos Mexicanos ~ AndGold - Andorra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46" y="8045824"/>
            <a:ext cx="1571625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51 Imagen" descr="Archivo de José María Luis Mora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890" y="7962900"/>
            <a:ext cx="2247900" cy="20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30315" y="0"/>
            <a:ext cx="2457685" cy="298769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4908733" y="6811524"/>
            <a:ext cx="3133725" cy="3133725"/>
            <a:chOff x="14908733" y="6811524"/>
            <a:chExt cx="3133725" cy="3133725"/>
          </a:xfrm>
        </p:grpSpPr>
        <p:sp>
          <p:nvSpPr>
            <p:cNvPr id="4" name="object 4"/>
            <p:cNvSpPr/>
            <p:nvPr/>
          </p:nvSpPr>
          <p:spPr>
            <a:xfrm>
              <a:off x="14908733" y="6811524"/>
              <a:ext cx="3133725" cy="3133725"/>
            </a:xfrm>
            <a:custGeom>
              <a:avLst/>
              <a:gdLst/>
              <a:ahLst/>
              <a:cxnLst/>
              <a:rect l="l" t="t" r="r" b="b"/>
              <a:pathLst>
                <a:path w="3133725" h="3133725">
                  <a:moveTo>
                    <a:pt x="1566703" y="3133407"/>
                  </a:moveTo>
                  <a:lnTo>
                    <a:pt x="1518803" y="3132689"/>
                  </a:lnTo>
                  <a:lnTo>
                    <a:pt x="1471261" y="3130548"/>
                  </a:lnTo>
                  <a:lnTo>
                    <a:pt x="1424096" y="3127005"/>
                  </a:lnTo>
                  <a:lnTo>
                    <a:pt x="1377331" y="3122080"/>
                  </a:lnTo>
                  <a:lnTo>
                    <a:pt x="1330984" y="3115794"/>
                  </a:lnTo>
                  <a:lnTo>
                    <a:pt x="1285077" y="3108167"/>
                  </a:lnTo>
                  <a:lnTo>
                    <a:pt x="1239631" y="3099219"/>
                  </a:lnTo>
                  <a:lnTo>
                    <a:pt x="1194665" y="3088972"/>
                  </a:lnTo>
                  <a:lnTo>
                    <a:pt x="1150199" y="3077445"/>
                  </a:lnTo>
                  <a:lnTo>
                    <a:pt x="1106256" y="3064660"/>
                  </a:lnTo>
                  <a:lnTo>
                    <a:pt x="1062855" y="3050636"/>
                  </a:lnTo>
                  <a:lnTo>
                    <a:pt x="1020016" y="3035394"/>
                  </a:lnTo>
                  <a:lnTo>
                    <a:pt x="977760" y="3018955"/>
                  </a:lnTo>
                  <a:lnTo>
                    <a:pt x="936108" y="3001339"/>
                  </a:lnTo>
                  <a:lnTo>
                    <a:pt x="895079" y="2982566"/>
                  </a:lnTo>
                  <a:lnTo>
                    <a:pt x="854695" y="2962657"/>
                  </a:lnTo>
                  <a:lnTo>
                    <a:pt x="814976" y="2941633"/>
                  </a:lnTo>
                  <a:lnTo>
                    <a:pt x="775943" y="2919514"/>
                  </a:lnTo>
                  <a:lnTo>
                    <a:pt x="737615" y="2896320"/>
                  </a:lnTo>
                  <a:lnTo>
                    <a:pt x="700014" y="2872072"/>
                  </a:lnTo>
                  <a:lnTo>
                    <a:pt x="663159" y="2846791"/>
                  </a:lnTo>
                  <a:lnTo>
                    <a:pt x="627072" y="2820496"/>
                  </a:lnTo>
                  <a:lnTo>
                    <a:pt x="591773" y="2793209"/>
                  </a:lnTo>
                  <a:lnTo>
                    <a:pt x="557282" y="2764949"/>
                  </a:lnTo>
                  <a:lnTo>
                    <a:pt x="523620" y="2735738"/>
                  </a:lnTo>
                  <a:lnTo>
                    <a:pt x="490807" y="2705596"/>
                  </a:lnTo>
                  <a:lnTo>
                    <a:pt x="458864" y="2674543"/>
                  </a:lnTo>
                  <a:lnTo>
                    <a:pt x="427811" y="2642600"/>
                  </a:lnTo>
                  <a:lnTo>
                    <a:pt x="397668" y="2609787"/>
                  </a:lnTo>
                  <a:lnTo>
                    <a:pt x="368457" y="2576125"/>
                  </a:lnTo>
                  <a:lnTo>
                    <a:pt x="340198" y="2541634"/>
                  </a:lnTo>
                  <a:lnTo>
                    <a:pt x="312911" y="2506335"/>
                  </a:lnTo>
                  <a:lnTo>
                    <a:pt x="286616" y="2470248"/>
                  </a:lnTo>
                  <a:lnTo>
                    <a:pt x="261335" y="2433393"/>
                  </a:lnTo>
                  <a:lnTo>
                    <a:pt x="237087" y="2395792"/>
                  </a:lnTo>
                  <a:lnTo>
                    <a:pt x="213893" y="2357464"/>
                  </a:lnTo>
                  <a:lnTo>
                    <a:pt x="191774" y="2318431"/>
                  </a:lnTo>
                  <a:lnTo>
                    <a:pt x="170749" y="2278712"/>
                  </a:lnTo>
                  <a:lnTo>
                    <a:pt x="150841" y="2238328"/>
                  </a:lnTo>
                  <a:lnTo>
                    <a:pt x="132068" y="2197299"/>
                  </a:lnTo>
                  <a:lnTo>
                    <a:pt x="114452" y="2155647"/>
                  </a:lnTo>
                  <a:lnTo>
                    <a:pt x="98012" y="2113391"/>
                  </a:lnTo>
                  <a:lnTo>
                    <a:pt x="82771" y="2070552"/>
                  </a:lnTo>
                  <a:lnTo>
                    <a:pt x="68747" y="2027151"/>
                  </a:lnTo>
                  <a:lnTo>
                    <a:pt x="55961" y="1983207"/>
                  </a:lnTo>
                  <a:lnTo>
                    <a:pt x="44435" y="1938742"/>
                  </a:lnTo>
                  <a:lnTo>
                    <a:pt x="34187" y="1893776"/>
                  </a:lnTo>
                  <a:lnTo>
                    <a:pt x="25240" y="1848329"/>
                  </a:lnTo>
                  <a:lnTo>
                    <a:pt x="17613" y="1802423"/>
                  </a:lnTo>
                  <a:lnTo>
                    <a:pt x="11327" y="1756076"/>
                  </a:lnTo>
                  <a:lnTo>
                    <a:pt x="6402" y="1709311"/>
                  </a:lnTo>
                  <a:lnTo>
                    <a:pt x="2859" y="1662146"/>
                  </a:lnTo>
                  <a:lnTo>
                    <a:pt x="718" y="1614604"/>
                  </a:lnTo>
                  <a:lnTo>
                    <a:pt x="0" y="1566703"/>
                  </a:lnTo>
                  <a:lnTo>
                    <a:pt x="718" y="1518803"/>
                  </a:lnTo>
                  <a:lnTo>
                    <a:pt x="2859" y="1471261"/>
                  </a:lnTo>
                  <a:lnTo>
                    <a:pt x="6402" y="1424096"/>
                  </a:lnTo>
                  <a:lnTo>
                    <a:pt x="11327" y="1377331"/>
                  </a:lnTo>
                  <a:lnTo>
                    <a:pt x="17613" y="1330984"/>
                  </a:lnTo>
                  <a:lnTo>
                    <a:pt x="25240" y="1285077"/>
                  </a:lnTo>
                  <a:lnTo>
                    <a:pt x="34187" y="1239631"/>
                  </a:lnTo>
                  <a:lnTo>
                    <a:pt x="44435" y="1194665"/>
                  </a:lnTo>
                  <a:lnTo>
                    <a:pt x="55961" y="1150199"/>
                  </a:lnTo>
                  <a:lnTo>
                    <a:pt x="68747" y="1106256"/>
                  </a:lnTo>
                  <a:lnTo>
                    <a:pt x="82771" y="1062855"/>
                  </a:lnTo>
                  <a:lnTo>
                    <a:pt x="98012" y="1020016"/>
                  </a:lnTo>
                  <a:lnTo>
                    <a:pt x="114452" y="977760"/>
                  </a:lnTo>
                  <a:lnTo>
                    <a:pt x="132068" y="936108"/>
                  </a:lnTo>
                  <a:lnTo>
                    <a:pt x="150841" y="895079"/>
                  </a:lnTo>
                  <a:lnTo>
                    <a:pt x="170749" y="854695"/>
                  </a:lnTo>
                  <a:lnTo>
                    <a:pt x="191774" y="814976"/>
                  </a:lnTo>
                  <a:lnTo>
                    <a:pt x="213893" y="775943"/>
                  </a:lnTo>
                  <a:lnTo>
                    <a:pt x="237087" y="737615"/>
                  </a:lnTo>
                  <a:lnTo>
                    <a:pt x="261335" y="700014"/>
                  </a:lnTo>
                  <a:lnTo>
                    <a:pt x="286616" y="663159"/>
                  </a:lnTo>
                  <a:lnTo>
                    <a:pt x="312911" y="627072"/>
                  </a:lnTo>
                  <a:lnTo>
                    <a:pt x="340198" y="591773"/>
                  </a:lnTo>
                  <a:lnTo>
                    <a:pt x="368457" y="557282"/>
                  </a:lnTo>
                  <a:lnTo>
                    <a:pt x="397668" y="523620"/>
                  </a:lnTo>
                  <a:lnTo>
                    <a:pt x="427811" y="490807"/>
                  </a:lnTo>
                  <a:lnTo>
                    <a:pt x="458864" y="458864"/>
                  </a:lnTo>
                  <a:lnTo>
                    <a:pt x="490807" y="427811"/>
                  </a:lnTo>
                  <a:lnTo>
                    <a:pt x="523620" y="397668"/>
                  </a:lnTo>
                  <a:lnTo>
                    <a:pt x="557282" y="368457"/>
                  </a:lnTo>
                  <a:lnTo>
                    <a:pt x="591773" y="340198"/>
                  </a:lnTo>
                  <a:lnTo>
                    <a:pt x="627072" y="312911"/>
                  </a:lnTo>
                  <a:lnTo>
                    <a:pt x="663159" y="286616"/>
                  </a:lnTo>
                  <a:lnTo>
                    <a:pt x="700014" y="261335"/>
                  </a:lnTo>
                  <a:lnTo>
                    <a:pt x="737615" y="237087"/>
                  </a:lnTo>
                  <a:lnTo>
                    <a:pt x="775943" y="213893"/>
                  </a:lnTo>
                  <a:lnTo>
                    <a:pt x="814976" y="191774"/>
                  </a:lnTo>
                  <a:lnTo>
                    <a:pt x="854695" y="170749"/>
                  </a:lnTo>
                  <a:lnTo>
                    <a:pt x="895079" y="150841"/>
                  </a:lnTo>
                  <a:lnTo>
                    <a:pt x="936108" y="132068"/>
                  </a:lnTo>
                  <a:lnTo>
                    <a:pt x="977760" y="114452"/>
                  </a:lnTo>
                  <a:lnTo>
                    <a:pt x="1020016" y="98012"/>
                  </a:lnTo>
                  <a:lnTo>
                    <a:pt x="1062855" y="82771"/>
                  </a:lnTo>
                  <a:lnTo>
                    <a:pt x="1106256" y="68747"/>
                  </a:lnTo>
                  <a:lnTo>
                    <a:pt x="1150199" y="55961"/>
                  </a:lnTo>
                  <a:lnTo>
                    <a:pt x="1194665" y="44435"/>
                  </a:lnTo>
                  <a:lnTo>
                    <a:pt x="1239631" y="34187"/>
                  </a:lnTo>
                  <a:lnTo>
                    <a:pt x="1285077" y="25240"/>
                  </a:lnTo>
                  <a:lnTo>
                    <a:pt x="1330984" y="17613"/>
                  </a:lnTo>
                  <a:lnTo>
                    <a:pt x="1377331" y="11327"/>
                  </a:lnTo>
                  <a:lnTo>
                    <a:pt x="1424096" y="6402"/>
                  </a:lnTo>
                  <a:lnTo>
                    <a:pt x="1471261" y="2859"/>
                  </a:lnTo>
                  <a:lnTo>
                    <a:pt x="1518803" y="718"/>
                  </a:lnTo>
                  <a:lnTo>
                    <a:pt x="1566703" y="0"/>
                  </a:lnTo>
                  <a:lnTo>
                    <a:pt x="1614604" y="718"/>
                  </a:lnTo>
                  <a:lnTo>
                    <a:pt x="1662146" y="2859"/>
                  </a:lnTo>
                  <a:lnTo>
                    <a:pt x="1709311" y="6402"/>
                  </a:lnTo>
                  <a:lnTo>
                    <a:pt x="1756076" y="11327"/>
                  </a:lnTo>
                  <a:lnTo>
                    <a:pt x="1802423" y="17613"/>
                  </a:lnTo>
                  <a:lnTo>
                    <a:pt x="1848329" y="25240"/>
                  </a:lnTo>
                  <a:lnTo>
                    <a:pt x="1893776" y="34187"/>
                  </a:lnTo>
                  <a:lnTo>
                    <a:pt x="1938742" y="44435"/>
                  </a:lnTo>
                  <a:lnTo>
                    <a:pt x="1983207" y="55961"/>
                  </a:lnTo>
                  <a:lnTo>
                    <a:pt x="2027151" y="68747"/>
                  </a:lnTo>
                  <a:lnTo>
                    <a:pt x="2070552" y="82771"/>
                  </a:lnTo>
                  <a:lnTo>
                    <a:pt x="2113391" y="98012"/>
                  </a:lnTo>
                  <a:lnTo>
                    <a:pt x="2155647" y="114452"/>
                  </a:lnTo>
                  <a:lnTo>
                    <a:pt x="2197299" y="132068"/>
                  </a:lnTo>
                  <a:lnTo>
                    <a:pt x="2238328" y="150841"/>
                  </a:lnTo>
                  <a:lnTo>
                    <a:pt x="2278712" y="170749"/>
                  </a:lnTo>
                  <a:lnTo>
                    <a:pt x="2318431" y="191774"/>
                  </a:lnTo>
                  <a:lnTo>
                    <a:pt x="2357464" y="213893"/>
                  </a:lnTo>
                  <a:lnTo>
                    <a:pt x="2395792" y="237087"/>
                  </a:lnTo>
                  <a:lnTo>
                    <a:pt x="2433393" y="261335"/>
                  </a:lnTo>
                  <a:lnTo>
                    <a:pt x="2470248" y="286616"/>
                  </a:lnTo>
                  <a:lnTo>
                    <a:pt x="2506335" y="312911"/>
                  </a:lnTo>
                  <a:lnTo>
                    <a:pt x="2541634" y="340198"/>
                  </a:lnTo>
                  <a:lnTo>
                    <a:pt x="2576125" y="368457"/>
                  </a:lnTo>
                  <a:lnTo>
                    <a:pt x="2609787" y="397668"/>
                  </a:lnTo>
                  <a:lnTo>
                    <a:pt x="2642600" y="427811"/>
                  </a:lnTo>
                  <a:lnTo>
                    <a:pt x="2674543" y="458864"/>
                  </a:lnTo>
                  <a:lnTo>
                    <a:pt x="2705596" y="490807"/>
                  </a:lnTo>
                  <a:lnTo>
                    <a:pt x="2735738" y="523620"/>
                  </a:lnTo>
                  <a:lnTo>
                    <a:pt x="2764949" y="557282"/>
                  </a:lnTo>
                  <a:lnTo>
                    <a:pt x="2793209" y="591773"/>
                  </a:lnTo>
                  <a:lnTo>
                    <a:pt x="2820496" y="627072"/>
                  </a:lnTo>
                  <a:lnTo>
                    <a:pt x="2846791" y="663159"/>
                  </a:lnTo>
                  <a:lnTo>
                    <a:pt x="2872072" y="700014"/>
                  </a:lnTo>
                  <a:lnTo>
                    <a:pt x="2896320" y="737615"/>
                  </a:lnTo>
                  <a:lnTo>
                    <a:pt x="2919514" y="775943"/>
                  </a:lnTo>
                  <a:lnTo>
                    <a:pt x="2941633" y="814976"/>
                  </a:lnTo>
                  <a:lnTo>
                    <a:pt x="2962657" y="854695"/>
                  </a:lnTo>
                  <a:lnTo>
                    <a:pt x="2982566" y="895079"/>
                  </a:lnTo>
                  <a:lnTo>
                    <a:pt x="3001339" y="936108"/>
                  </a:lnTo>
                  <a:lnTo>
                    <a:pt x="3018955" y="977760"/>
                  </a:lnTo>
                  <a:lnTo>
                    <a:pt x="3035394" y="1020016"/>
                  </a:lnTo>
                  <a:lnTo>
                    <a:pt x="3050636" y="1062855"/>
                  </a:lnTo>
                  <a:lnTo>
                    <a:pt x="3064660" y="1106256"/>
                  </a:lnTo>
                  <a:lnTo>
                    <a:pt x="3077445" y="1150199"/>
                  </a:lnTo>
                  <a:lnTo>
                    <a:pt x="3088972" y="1194665"/>
                  </a:lnTo>
                  <a:lnTo>
                    <a:pt x="3099219" y="1239631"/>
                  </a:lnTo>
                  <a:lnTo>
                    <a:pt x="3108167" y="1285077"/>
                  </a:lnTo>
                  <a:lnTo>
                    <a:pt x="3115794" y="1330984"/>
                  </a:lnTo>
                  <a:lnTo>
                    <a:pt x="3122080" y="1377331"/>
                  </a:lnTo>
                  <a:lnTo>
                    <a:pt x="3127005" y="1424096"/>
                  </a:lnTo>
                  <a:lnTo>
                    <a:pt x="3130548" y="1471261"/>
                  </a:lnTo>
                  <a:lnTo>
                    <a:pt x="3132689" y="1518803"/>
                  </a:lnTo>
                  <a:lnTo>
                    <a:pt x="3133407" y="1566703"/>
                  </a:lnTo>
                  <a:lnTo>
                    <a:pt x="3132689" y="1614604"/>
                  </a:lnTo>
                  <a:lnTo>
                    <a:pt x="3130548" y="1662146"/>
                  </a:lnTo>
                  <a:lnTo>
                    <a:pt x="3127005" y="1709311"/>
                  </a:lnTo>
                  <a:lnTo>
                    <a:pt x="3122080" y="1756076"/>
                  </a:lnTo>
                  <a:lnTo>
                    <a:pt x="3115794" y="1802423"/>
                  </a:lnTo>
                  <a:lnTo>
                    <a:pt x="3108167" y="1848329"/>
                  </a:lnTo>
                  <a:lnTo>
                    <a:pt x="3099219" y="1893776"/>
                  </a:lnTo>
                  <a:lnTo>
                    <a:pt x="3088972" y="1938742"/>
                  </a:lnTo>
                  <a:lnTo>
                    <a:pt x="3077445" y="1983207"/>
                  </a:lnTo>
                  <a:lnTo>
                    <a:pt x="3064660" y="2027151"/>
                  </a:lnTo>
                  <a:lnTo>
                    <a:pt x="3050636" y="2070552"/>
                  </a:lnTo>
                  <a:lnTo>
                    <a:pt x="3035394" y="2113391"/>
                  </a:lnTo>
                  <a:lnTo>
                    <a:pt x="3018955" y="2155647"/>
                  </a:lnTo>
                  <a:lnTo>
                    <a:pt x="3001339" y="2197299"/>
                  </a:lnTo>
                  <a:lnTo>
                    <a:pt x="2982566" y="2238328"/>
                  </a:lnTo>
                  <a:lnTo>
                    <a:pt x="2962657" y="2278712"/>
                  </a:lnTo>
                  <a:lnTo>
                    <a:pt x="2941633" y="2318431"/>
                  </a:lnTo>
                  <a:lnTo>
                    <a:pt x="2919514" y="2357464"/>
                  </a:lnTo>
                  <a:lnTo>
                    <a:pt x="2896320" y="2395792"/>
                  </a:lnTo>
                  <a:lnTo>
                    <a:pt x="2872072" y="2433393"/>
                  </a:lnTo>
                  <a:lnTo>
                    <a:pt x="2846791" y="2470248"/>
                  </a:lnTo>
                  <a:lnTo>
                    <a:pt x="2820496" y="2506335"/>
                  </a:lnTo>
                  <a:lnTo>
                    <a:pt x="2793209" y="2541634"/>
                  </a:lnTo>
                  <a:lnTo>
                    <a:pt x="2764949" y="2576125"/>
                  </a:lnTo>
                  <a:lnTo>
                    <a:pt x="2735738" y="2609787"/>
                  </a:lnTo>
                  <a:lnTo>
                    <a:pt x="2705596" y="2642600"/>
                  </a:lnTo>
                  <a:lnTo>
                    <a:pt x="2674543" y="2674543"/>
                  </a:lnTo>
                  <a:lnTo>
                    <a:pt x="2642600" y="2705596"/>
                  </a:lnTo>
                  <a:lnTo>
                    <a:pt x="2609787" y="2735738"/>
                  </a:lnTo>
                  <a:lnTo>
                    <a:pt x="2576125" y="2764949"/>
                  </a:lnTo>
                  <a:lnTo>
                    <a:pt x="2541634" y="2793209"/>
                  </a:lnTo>
                  <a:lnTo>
                    <a:pt x="2506335" y="2820496"/>
                  </a:lnTo>
                  <a:lnTo>
                    <a:pt x="2470248" y="2846791"/>
                  </a:lnTo>
                  <a:lnTo>
                    <a:pt x="2433393" y="2872072"/>
                  </a:lnTo>
                  <a:lnTo>
                    <a:pt x="2395792" y="2896320"/>
                  </a:lnTo>
                  <a:lnTo>
                    <a:pt x="2357464" y="2919514"/>
                  </a:lnTo>
                  <a:lnTo>
                    <a:pt x="2318431" y="2941633"/>
                  </a:lnTo>
                  <a:lnTo>
                    <a:pt x="2278712" y="2962657"/>
                  </a:lnTo>
                  <a:lnTo>
                    <a:pt x="2238328" y="2982566"/>
                  </a:lnTo>
                  <a:lnTo>
                    <a:pt x="2197299" y="3001339"/>
                  </a:lnTo>
                  <a:lnTo>
                    <a:pt x="2155647" y="3018955"/>
                  </a:lnTo>
                  <a:lnTo>
                    <a:pt x="2113391" y="3035394"/>
                  </a:lnTo>
                  <a:lnTo>
                    <a:pt x="2070552" y="3050636"/>
                  </a:lnTo>
                  <a:lnTo>
                    <a:pt x="2027151" y="3064660"/>
                  </a:lnTo>
                  <a:lnTo>
                    <a:pt x="1983207" y="3077445"/>
                  </a:lnTo>
                  <a:lnTo>
                    <a:pt x="1938742" y="3088972"/>
                  </a:lnTo>
                  <a:lnTo>
                    <a:pt x="1893776" y="3099219"/>
                  </a:lnTo>
                  <a:lnTo>
                    <a:pt x="1848329" y="3108167"/>
                  </a:lnTo>
                  <a:lnTo>
                    <a:pt x="1802423" y="3115794"/>
                  </a:lnTo>
                  <a:lnTo>
                    <a:pt x="1756076" y="3122080"/>
                  </a:lnTo>
                  <a:lnTo>
                    <a:pt x="1709311" y="3127005"/>
                  </a:lnTo>
                  <a:lnTo>
                    <a:pt x="1662146" y="3130548"/>
                  </a:lnTo>
                  <a:lnTo>
                    <a:pt x="1614604" y="3132689"/>
                  </a:lnTo>
                  <a:lnTo>
                    <a:pt x="1566703" y="3133407"/>
                  </a:lnTo>
                  <a:close/>
                </a:path>
              </a:pathLst>
            </a:custGeom>
            <a:solidFill>
              <a:srgbClr val="772D4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5083093" y="6985883"/>
              <a:ext cx="2785110" cy="2785110"/>
            </a:xfrm>
            <a:custGeom>
              <a:avLst/>
              <a:gdLst/>
              <a:ahLst/>
              <a:cxnLst/>
              <a:rect l="l" t="t" r="r" b="b"/>
              <a:pathLst>
                <a:path w="2785109" h="2785109">
                  <a:moveTo>
                    <a:pt x="2784687" y="1392343"/>
                  </a:moveTo>
                  <a:lnTo>
                    <a:pt x="2783880" y="1440208"/>
                  </a:lnTo>
                  <a:lnTo>
                    <a:pt x="2781475" y="1487667"/>
                  </a:lnTo>
                  <a:lnTo>
                    <a:pt x="2777498" y="1534695"/>
                  </a:lnTo>
                  <a:lnTo>
                    <a:pt x="2771976" y="1581267"/>
                  </a:lnTo>
                  <a:lnTo>
                    <a:pt x="2764934" y="1627356"/>
                  </a:lnTo>
                  <a:lnTo>
                    <a:pt x="2756398" y="1672937"/>
                  </a:lnTo>
                  <a:lnTo>
                    <a:pt x="2746394" y="1717983"/>
                  </a:lnTo>
                  <a:lnTo>
                    <a:pt x="2734949" y="1762469"/>
                  </a:lnTo>
                  <a:lnTo>
                    <a:pt x="2722087" y="1806368"/>
                  </a:lnTo>
                  <a:lnTo>
                    <a:pt x="2707835" y="1849655"/>
                  </a:lnTo>
                  <a:lnTo>
                    <a:pt x="2692219" y="1892304"/>
                  </a:lnTo>
                  <a:lnTo>
                    <a:pt x="2675264" y="1934288"/>
                  </a:lnTo>
                  <a:lnTo>
                    <a:pt x="2656997" y="1975583"/>
                  </a:lnTo>
                  <a:lnTo>
                    <a:pt x="2637444" y="2016162"/>
                  </a:lnTo>
                  <a:lnTo>
                    <a:pt x="2616630" y="2055998"/>
                  </a:lnTo>
                  <a:lnTo>
                    <a:pt x="2594582" y="2095067"/>
                  </a:lnTo>
                  <a:lnTo>
                    <a:pt x="2571325" y="2133342"/>
                  </a:lnTo>
                  <a:lnTo>
                    <a:pt x="2546886" y="2170797"/>
                  </a:lnTo>
                  <a:lnTo>
                    <a:pt x="2521289" y="2207407"/>
                  </a:lnTo>
                  <a:lnTo>
                    <a:pt x="2494562" y="2243145"/>
                  </a:lnTo>
                  <a:lnTo>
                    <a:pt x="2466730" y="2277986"/>
                  </a:lnTo>
                  <a:lnTo>
                    <a:pt x="2437819" y="2311903"/>
                  </a:lnTo>
                  <a:lnTo>
                    <a:pt x="2407855" y="2344871"/>
                  </a:lnTo>
                  <a:lnTo>
                    <a:pt x="2376863" y="2376863"/>
                  </a:lnTo>
                  <a:lnTo>
                    <a:pt x="2344871" y="2407855"/>
                  </a:lnTo>
                  <a:lnTo>
                    <a:pt x="2311903" y="2437819"/>
                  </a:lnTo>
                  <a:lnTo>
                    <a:pt x="2277986" y="2466730"/>
                  </a:lnTo>
                  <a:lnTo>
                    <a:pt x="2243145" y="2494562"/>
                  </a:lnTo>
                  <a:lnTo>
                    <a:pt x="2207407" y="2521289"/>
                  </a:lnTo>
                  <a:lnTo>
                    <a:pt x="2170797" y="2546886"/>
                  </a:lnTo>
                  <a:lnTo>
                    <a:pt x="2133342" y="2571325"/>
                  </a:lnTo>
                  <a:lnTo>
                    <a:pt x="2095067" y="2594582"/>
                  </a:lnTo>
                  <a:lnTo>
                    <a:pt x="2055998" y="2616630"/>
                  </a:lnTo>
                  <a:lnTo>
                    <a:pt x="2016162" y="2637444"/>
                  </a:lnTo>
                  <a:lnTo>
                    <a:pt x="1975583" y="2656997"/>
                  </a:lnTo>
                  <a:lnTo>
                    <a:pt x="1934289" y="2675264"/>
                  </a:lnTo>
                  <a:lnTo>
                    <a:pt x="1892304" y="2692219"/>
                  </a:lnTo>
                  <a:lnTo>
                    <a:pt x="1849655" y="2707835"/>
                  </a:lnTo>
                  <a:lnTo>
                    <a:pt x="1806368" y="2722087"/>
                  </a:lnTo>
                  <a:lnTo>
                    <a:pt x="1762469" y="2734949"/>
                  </a:lnTo>
                  <a:lnTo>
                    <a:pt x="1717983" y="2746394"/>
                  </a:lnTo>
                  <a:lnTo>
                    <a:pt x="1672937" y="2756398"/>
                  </a:lnTo>
                  <a:lnTo>
                    <a:pt x="1627357" y="2764934"/>
                  </a:lnTo>
                  <a:lnTo>
                    <a:pt x="1581267" y="2771976"/>
                  </a:lnTo>
                  <a:lnTo>
                    <a:pt x="1534696" y="2777498"/>
                  </a:lnTo>
                  <a:lnTo>
                    <a:pt x="1487667" y="2781475"/>
                  </a:lnTo>
                  <a:lnTo>
                    <a:pt x="1440208" y="2783880"/>
                  </a:lnTo>
                  <a:lnTo>
                    <a:pt x="1392344" y="2784687"/>
                  </a:lnTo>
                  <a:lnTo>
                    <a:pt x="1344479" y="2783880"/>
                  </a:lnTo>
                  <a:lnTo>
                    <a:pt x="1297020" y="2781475"/>
                  </a:lnTo>
                  <a:lnTo>
                    <a:pt x="1249992" y="2777498"/>
                  </a:lnTo>
                  <a:lnTo>
                    <a:pt x="1203420" y="2771976"/>
                  </a:lnTo>
                  <a:lnTo>
                    <a:pt x="1157331" y="2764934"/>
                  </a:lnTo>
                  <a:lnTo>
                    <a:pt x="1111750" y="2756398"/>
                  </a:lnTo>
                  <a:lnTo>
                    <a:pt x="1066704" y="2746394"/>
                  </a:lnTo>
                  <a:lnTo>
                    <a:pt x="1022218" y="2734949"/>
                  </a:lnTo>
                  <a:lnTo>
                    <a:pt x="978319" y="2722087"/>
                  </a:lnTo>
                  <a:lnTo>
                    <a:pt x="935032" y="2707835"/>
                  </a:lnTo>
                  <a:lnTo>
                    <a:pt x="892383" y="2692219"/>
                  </a:lnTo>
                  <a:lnTo>
                    <a:pt x="850399" y="2675264"/>
                  </a:lnTo>
                  <a:lnTo>
                    <a:pt x="809104" y="2656997"/>
                  </a:lnTo>
                  <a:lnTo>
                    <a:pt x="768525" y="2637444"/>
                  </a:lnTo>
                  <a:lnTo>
                    <a:pt x="728689" y="2616630"/>
                  </a:lnTo>
                  <a:lnTo>
                    <a:pt x="689620" y="2594582"/>
                  </a:lnTo>
                  <a:lnTo>
                    <a:pt x="651345" y="2571325"/>
                  </a:lnTo>
                  <a:lnTo>
                    <a:pt x="613890" y="2546886"/>
                  </a:lnTo>
                  <a:lnTo>
                    <a:pt x="577280" y="2521289"/>
                  </a:lnTo>
                  <a:lnTo>
                    <a:pt x="541542" y="2494562"/>
                  </a:lnTo>
                  <a:lnTo>
                    <a:pt x="506701" y="2466730"/>
                  </a:lnTo>
                  <a:lnTo>
                    <a:pt x="472784" y="2437819"/>
                  </a:lnTo>
                  <a:lnTo>
                    <a:pt x="439816" y="2407855"/>
                  </a:lnTo>
                  <a:lnTo>
                    <a:pt x="407824" y="2376863"/>
                  </a:lnTo>
                  <a:lnTo>
                    <a:pt x="376832" y="2344871"/>
                  </a:lnTo>
                  <a:lnTo>
                    <a:pt x="346868" y="2311903"/>
                  </a:lnTo>
                  <a:lnTo>
                    <a:pt x="317957" y="2277986"/>
                  </a:lnTo>
                  <a:lnTo>
                    <a:pt x="290125" y="2243145"/>
                  </a:lnTo>
                  <a:lnTo>
                    <a:pt x="263398" y="2207407"/>
                  </a:lnTo>
                  <a:lnTo>
                    <a:pt x="237801" y="2170797"/>
                  </a:lnTo>
                  <a:lnTo>
                    <a:pt x="213362" y="2133342"/>
                  </a:lnTo>
                  <a:lnTo>
                    <a:pt x="190105" y="2095067"/>
                  </a:lnTo>
                  <a:lnTo>
                    <a:pt x="168057" y="2055998"/>
                  </a:lnTo>
                  <a:lnTo>
                    <a:pt x="147243" y="2016162"/>
                  </a:lnTo>
                  <a:lnTo>
                    <a:pt x="127690" y="1975583"/>
                  </a:lnTo>
                  <a:lnTo>
                    <a:pt x="109423" y="1934289"/>
                  </a:lnTo>
                  <a:lnTo>
                    <a:pt x="92468" y="1892304"/>
                  </a:lnTo>
                  <a:lnTo>
                    <a:pt x="76852" y="1849655"/>
                  </a:lnTo>
                  <a:lnTo>
                    <a:pt x="62600" y="1806368"/>
                  </a:lnTo>
                  <a:lnTo>
                    <a:pt x="49738" y="1762469"/>
                  </a:lnTo>
                  <a:lnTo>
                    <a:pt x="38293" y="1717983"/>
                  </a:lnTo>
                  <a:lnTo>
                    <a:pt x="28289" y="1672937"/>
                  </a:lnTo>
                  <a:lnTo>
                    <a:pt x="19753" y="1627356"/>
                  </a:lnTo>
                  <a:lnTo>
                    <a:pt x="12711" y="1581267"/>
                  </a:lnTo>
                  <a:lnTo>
                    <a:pt x="7188" y="1534695"/>
                  </a:lnTo>
                  <a:lnTo>
                    <a:pt x="3212" y="1487667"/>
                  </a:lnTo>
                  <a:lnTo>
                    <a:pt x="807" y="1440208"/>
                  </a:lnTo>
                  <a:lnTo>
                    <a:pt x="0" y="1392343"/>
                  </a:lnTo>
                  <a:lnTo>
                    <a:pt x="807" y="1344479"/>
                  </a:lnTo>
                  <a:lnTo>
                    <a:pt x="3212" y="1297020"/>
                  </a:lnTo>
                  <a:lnTo>
                    <a:pt x="7188" y="1249991"/>
                  </a:lnTo>
                  <a:lnTo>
                    <a:pt x="12711" y="1203419"/>
                  </a:lnTo>
                  <a:lnTo>
                    <a:pt x="19753" y="1157330"/>
                  </a:lnTo>
                  <a:lnTo>
                    <a:pt x="28289" y="1111750"/>
                  </a:lnTo>
                  <a:lnTo>
                    <a:pt x="38293" y="1066704"/>
                  </a:lnTo>
                  <a:lnTo>
                    <a:pt x="49738" y="1022218"/>
                  </a:lnTo>
                  <a:lnTo>
                    <a:pt x="62600" y="978319"/>
                  </a:lnTo>
                  <a:lnTo>
                    <a:pt x="76852" y="935032"/>
                  </a:lnTo>
                  <a:lnTo>
                    <a:pt x="92468" y="892383"/>
                  </a:lnTo>
                  <a:lnTo>
                    <a:pt x="109423" y="850398"/>
                  </a:lnTo>
                  <a:lnTo>
                    <a:pt x="127690" y="809104"/>
                  </a:lnTo>
                  <a:lnTo>
                    <a:pt x="147243" y="768525"/>
                  </a:lnTo>
                  <a:lnTo>
                    <a:pt x="168056" y="728688"/>
                  </a:lnTo>
                  <a:lnTo>
                    <a:pt x="190105" y="689620"/>
                  </a:lnTo>
                  <a:lnTo>
                    <a:pt x="213362" y="651345"/>
                  </a:lnTo>
                  <a:lnTo>
                    <a:pt x="237801" y="613889"/>
                  </a:lnTo>
                  <a:lnTo>
                    <a:pt x="263398" y="577280"/>
                  </a:lnTo>
                  <a:lnTo>
                    <a:pt x="290125" y="541542"/>
                  </a:lnTo>
                  <a:lnTo>
                    <a:pt x="317957" y="506701"/>
                  </a:lnTo>
                  <a:lnTo>
                    <a:pt x="346868" y="472784"/>
                  </a:lnTo>
                  <a:lnTo>
                    <a:pt x="376832" y="439816"/>
                  </a:lnTo>
                  <a:lnTo>
                    <a:pt x="407824" y="407823"/>
                  </a:lnTo>
                  <a:lnTo>
                    <a:pt x="439816" y="376832"/>
                  </a:lnTo>
                  <a:lnTo>
                    <a:pt x="472784" y="346868"/>
                  </a:lnTo>
                  <a:lnTo>
                    <a:pt x="506701" y="317957"/>
                  </a:lnTo>
                  <a:lnTo>
                    <a:pt x="541542" y="290125"/>
                  </a:lnTo>
                  <a:lnTo>
                    <a:pt x="577280" y="263398"/>
                  </a:lnTo>
                  <a:lnTo>
                    <a:pt x="613889" y="237801"/>
                  </a:lnTo>
                  <a:lnTo>
                    <a:pt x="651345" y="213362"/>
                  </a:lnTo>
                  <a:lnTo>
                    <a:pt x="689620" y="190105"/>
                  </a:lnTo>
                  <a:lnTo>
                    <a:pt x="728689" y="168056"/>
                  </a:lnTo>
                  <a:lnTo>
                    <a:pt x="768525" y="147243"/>
                  </a:lnTo>
                  <a:lnTo>
                    <a:pt x="809104" y="127690"/>
                  </a:lnTo>
                  <a:lnTo>
                    <a:pt x="850398" y="109423"/>
                  </a:lnTo>
                  <a:lnTo>
                    <a:pt x="892383" y="92468"/>
                  </a:lnTo>
                  <a:lnTo>
                    <a:pt x="935032" y="76852"/>
                  </a:lnTo>
                  <a:lnTo>
                    <a:pt x="978319" y="62600"/>
                  </a:lnTo>
                  <a:lnTo>
                    <a:pt x="1022218" y="49738"/>
                  </a:lnTo>
                  <a:lnTo>
                    <a:pt x="1066704" y="38293"/>
                  </a:lnTo>
                  <a:lnTo>
                    <a:pt x="1111750" y="28289"/>
                  </a:lnTo>
                  <a:lnTo>
                    <a:pt x="1157330" y="19753"/>
                  </a:lnTo>
                  <a:lnTo>
                    <a:pt x="1203420" y="12711"/>
                  </a:lnTo>
                  <a:lnTo>
                    <a:pt x="1249991" y="7188"/>
                  </a:lnTo>
                  <a:lnTo>
                    <a:pt x="1297020" y="3212"/>
                  </a:lnTo>
                  <a:lnTo>
                    <a:pt x="1344479" y="807"/>
                  </a:lnTo>
                  <a:lnTo>
                    <a:pt x="1392344" y="0"/>
                  </a:lnTo>
                  <a:lnTo>
                    <a:pt x="1440208" y="807"/>
                  </a:lnTo>
                  <a:lnTo>
                    <a:pt x="1487667" y="3212"/>
                  </a:lnTo>
                  <a:lnTo>
                    <a:pt x="1534696" y="7188"/>
                  </a:lnTo>
                  <a:lnTo>
                    <a:pt x="1581267" y="12711"/>
                  </a:lnTo>
                  <a:lnTo>
                    <a:pt x="1627357" y="19753"/>
                  </a:lnTo>
                  <a:lnTo>
                    <a:pt x="1672937" y="28289"/>
                  </a:lnTo>
                  <a:lnTo>
                    <a:pt x="1717983" y="38293"/>
                  </a:lnTo>
                  <a:lnTo>
                    <a:pt x="1762469" y="49738"/>
                  </a:lnTo>
                  <a:lnTo>
                    <a:pt x="1806368" y="62600"/>
                  </a:lnTo>
                  <a:lnTo>
                    <a:pt x="1849655" y="76852"/>
                  </a:lnTo>
                  <a:lnTo>
                    <a:pt x="1892304" y="92468"/>
                  </a:lnTo>
                  <a:lnTo>
                    <a:pt x="1934289" y="109423"/>
                  </a:lnTo>
                  <a:lnTo>
                    <a:pt x="1975583" y="127690"/>
                  </a:lnTo>
                  <a:lnTo>
                    <a:pt x="2016162" y="147243"/>
                  </a:lnTo>
                  <a:lnTo>
                    <a:pt x="2055999" y="168056"/>
                  </a:lnTo>
                  <a:lnTo>
                    <a:pt x="2095067" y="190105"/>
                  </a:lnTo>
                  <a:lnTo>
                    <a:pt x="2133342" y="213362"/>
                  </a:lnTo>
                  <a:lnTo>
                    <a:pt x="2170798" y="237801"/>
                  </a:lnTo>
                  <a:lnTo>
                    <a:pt x="2207407" y="263398"/>
                  </a:lnTo>
                  <a:lnTo>
                    <a:pt x="2243145" y="290125"/>
                  </a:lnTo>
                  <a:lnTo>
                    <a:pt x="2277986" y="317957"/>
                  </a:lnTo>
                  <a:lnTo>
                    <a:pt x="2311903" y="346868"/>
                  </a:lnTo>
                  <a:lnTo>
                    <a:pt x="2344871" y="376832"/>
                  </a:lnTo>
                  <a:lnTo>
                    <a:pt x="2376863" y="407824"/>
                  </a:lnTo>
                  <a:lnTo>
                    <a:pt x="2407855" y="439816"/>
                  </a:lnTo>
                  <a:lnTo>
                    <a:pt x="2437819" y="472784"/>
                  </a:lnTo>
                  <a:lnTo>
                    <a:pt x="2466730" y="506701"/>
                  </a:lnTo>
                  <a:lnTo>
                    <a:pt x="2494562" y="541542"/>
                  </a:lnTo>
                  <a:lnTo>
                    <a:pt x="2521289" y="577280"/>
                  </a:lnTo>
                  <a:lnTo>
                    <a:pt x="2546886" y="613889"/>
                  </a:lnTo>
                  <a:lnTo>
                    <a:pt x="2571325" y="651345"/>
                  </a:lnTo>
                  <a:lnTo>
                    <a:pt x="2594582" y="689620"/>
                  </a:lnTo>
                  <a:lnTo>
                    <a:pt x="2616630" y="728689"/>
                  </a:lnTo>
                  <a:lnTo>
                    <a:pt x="2637444" y="768525"/>
                  </a:lnTo>
                  <a:lnTo>
                    <a:pt x="2656997" y="809104"/>
                  </a:lnTo>
                  <a:lnTo>
                    <a:pt x="2675264" y="850398"/>
                  </a:lnTo>
                  <a:lnTo>
                    <a:pt x="2692219" y="892383"/>
                  </a:lnTo>
                  <a:lnTo>
                    <a:pt x="2707835" y="935032"/>
                  </a:lnTo>
                  <a:lnTo>
                    <a:pt x="2722087" y="978319"/>
                  </a:lnTo>
                  <a:lnTo>
                    <a:pt x="2734949" y="1022218"/>
                  </a:lnTo>
                  <a:lnTo>
                    <a:pt x="2746394" y="1066704"/>
                  </a:lnTo>
                  <a:lnTo>
                    <a:pt x="2756398" y="1111750"/>
                  </a:lnTo>
                  <a:lnTo>
                    <a:pt x="2764934" y="1157330"/>
                  </a:lnTo>
                  <a:lnTo>
                    <a:pt x="2771976" y="1203420"/>
                  </a:lnTo>
                  <a:lnTo>
                    <a:pt x="2777498" y="1249991"/>
                  </a:lnTo>
                  <a:lnTo>
                    <a:pt x="2781475" y="1297020"/>
                  </a:lnTo>
                  <a:lnTo>
                    <a:pt x="2783880" y="1344479"/>
                  </a:lnTo>
                  <a:lnTo>
                    <a:pt x="2784687" y="1392343"/>
                  </a:lnTo>
                  <a:close/>
                </a:path>
              </a:pathLst>
            </a:custGeom>
            <a:ln w="634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5427850" y="8116529"/>
              <a:ext cx="1902460" cy="609600"/>
            </a:xfrm>
            <a:custGeom>
              <a:avLst/>
              <a:gdLst/>
              <a:ahLst/>
              <a:cxnLst/>
              <a:rect l="l" t="t" r="r" b="b"/>
              <a:pathLst>
                <a:path w="1902459" h="609600">
                  <a:moveTo>
                    <a:pt x="0" y="608992"/>
                  </a:moveTo>
                  <a:lnTo>
                    <a:pt x="663043" y="0"/>
                  </a:lnTo>
                  <a:lnTo>
                    <a:pt x="1276473" y="524982"/>
                  </a:lnTo>
                  <a:lnTo>
                    <a:pt x="1902267" y="26471"/>
                  </a:lnTo>
                </a:path>
              </a:pathLst>
            </a:custGeom>
            <a:ln w="634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15952674" y="7979736"/>
              <a:ext cx="273685" cy="273685"/>
            </a:xfrm>
            <a:custGeom>
              <a:avLst/>
              <a:gdLst/>
              <a:ahLst/>
              <a:cxnLst/>
              <a:rect l="l" t="t" r="r" b="b"/>
              <a:pathLst>
                <a:path w="273684" h="273684">
                  <a:moveTo>
                    <a:pt x="143609" y="273586"/>
                  </a:moveTo>
                  <a:lnTo>
                    <a:pt x="100005" y="268788"/>
                  </a:lnTo>
                  <a:lnTo>
                    <a:pt x="61491" y="251253"/>
                  </a:lnTo>
                  <a:lnTo>
                    <a:pt x="30418" y="223119"/>
                  </a:lnTo>
                  <a:lnTo>
                    <a:pt x="9137" y="186525"/>
                  </a:lnTo>
                  <a:lnTo>
                    <a:pt x="0" y="143609"/>
                  </a:lnTo>
                  <a:lnTo>
                    <a:pt x="4874" y="100005"/>
                  </a:lnTo>
                  <a:lnTo>
                    <a:pt x="22447" y="61491"/>
                  </a:lnTo>
                  <a:lnTo>
                    <a:pt x="50580" y="30418"/>
                  </a:lnTo>
                  <a:lnTo>
                    <a:pt x="87136" y="9137"/>
                  </a:lnTo>
                  <a:lnTo>
                    <a:pt x="129977" y="0"/>
                  </a:lnTo>
                  <a:lnTo>
                    <a:pt x="173596" y="4874"/>
                  </a:lnTo>
                  <a:lnTo>
                    <a:pt x="212140" y="22447"/>
                  </a:lnTo>
                  <a:lnTo>
                    <a:pt x="243236" y="50580"/>
                  </a:lnTo>
                  <a:lnTo>
                    <a:pt x="264509" y="87136"/>
                  </a:lnTo>
                  <a:lnTo>
                    <a:pt x="273586" y="129977"/>
                  </a:lnTo>
                  <a:lnTo>
                    <a:pt x="268788" y="173596"/>
                  </a:lnTo>
                  <a:lnTo>
                    <a:pt x="251253" y="212140"/>
                  </a:lnTo>
                  <a:lnTo>
                    <a:pt x="223119" y="243236"/>
                  </a:lnTo>
                  <a:lnTo>
                    <a:pt x="186525" y="264509"/>
                  </a:lnTo>
                  <a:lnTo>
                    <a:pt x="143609" y="273586"/>
                  </a:lnTo>
                  <a:close/>
                </a:path>
              </a:pathLst>
            </a:custGeom>
            <a:solidFill>
              <a:srgbClr val="FAFA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15952674" y="7979736"/>
              <a:ext cx="273685" cy="273685"/>
            </a:xfrm>
            <a:custGeom>
              <a:avLst/>
              <a:gdLst/>
              <a:ahLst/>
              <a:cxnLst/>
              <a:rect l="l" t="t" r="r" b="b"/>
              <a:pathLst>
                <a:path w="273684" h="273684">
                  <a:moveTo>
                    <a:pt x="273586" y="129977"/>
                  </a:moveTo>
                  <a:lnTo>
                    <a:pt x="268788" y="173596"/>
                  </a:lnTo>
                  <a:lnTo>
                    <a:pt x="251253" y="212140"/>
                  </a:lnTo>
                  <a:lnTo>
                    <a:pt x="223119" y="243236"/>
                  </a:lnTo>
                  <a:lnTo>
                    <a:pt x="186525" y="264509"/>
                  </a:lnTo>
                  <a:lnTo>
                    <a:pt x="143609" y="273586"/>
                  </a:lnTo>
                  <a:lnTo>
                    <a:pt x="100005" y="268788"/>
                  </a:lnTo>
                  <a:lnTo>
                    <a:pt x="61491" y="251253"/>
                  </a:lnTo>
                  <a:lnTo>
                    <a:pt x="30418" y="223120"/>
                  </a:lnTo>
                  <a:lnTo>
                    <a:pt x="9137" y="186525"/>
                  </a:lnTo>
                  <a:lnTo>
                    <a:pt x="0" y="143609"/>
                  </a:lnTo>
                  <a:lnTo>
                    <a:pt x="4874" y="100005"/>
                  </a:lnTo>
                  <a:lnTo>
                    <a:pt x="22447" y="61491"/>
                  </a:lnTo>
                  <a:lnTo>
                    <a:pt x="50580" y="30418"/>
                  </a:lnTo>
                  <a:lnTo>
                    <a:pt x="87136" y="9137"/>
                  </a:lnTo>
                  <a:lnTo>
                    <a:pt x="129977" y="0"/>
                  </a:lnTo>
                  <a:lnTo>
                    <a:pt x="173596" y="4874"/>
                  </a:lnTo>
                  <a:lnTo>
                    <a:pt x="212140" y="22447"/>
                  </a:lnTo>
                  <a:lnTo>
                    <a:pt x="243236" y="50580"/>
                  </a:lnTo>
                  <a:lnTo>
                    <a:pt x="264509" y="87136"/>
                  </a:lnTo>
                  <a:lnTo>
                    <a:pt x="273586" y="129977"/>
                  </a:lnTo>
                  <a:close/>
                </a:path>
              </a:pathLst>
            </a:custGeom>
            <a:ln w="634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16574188" y="8504242"/>
              <a:ext cx="273685" cy="274320"/>
            </a:xfrm>
            <a:custGeom>
              <a:avLst/>
              <a:gdLst/>
              <a:ahLst/>
              <a:cxnLst/>
              <a:rect l="l" t="t" r="r" b="b"/>
              <a:pathLst>
                <a:path w="273684" h="274320">
                  <a:moveTo>
                    <a:pt x="143609" y="273745"/>
                  </a:moveTo>
                  <a:lnTo>
                    <a:pt x="99990" y="268869"/>
                  </a:lnTo>
                  <a:lnTo>
                    <a:pt x="61445" y="251287"/>
                  </a:lnTo>
                  <a:lnTo>
                    <a:pt x="30350" y="223130"/>
                  </a:lnTo>
                  <a:lnTo>
                    <a:pt x="9076" y="186527"/>
                  </a:lnTo>
                  <a:lnTo>
                    <a:pt x="0" y="143609"/>
                  </a:lnTo>
                  <a:lnTo>
                    <a:pt x="4813" y="100066"/>
                  </a:lnTo>
                  <a:lnTo>
                    <a:pt x="22378" y="61559"/>
                  </a:lnTo>
                  <a:lnTo>
                    <a:pt x="50535" y="30464"/>
                  </a:lnTo>
                  <a:lnTo>
                    <a:pt x="87121" y="9152"/>
                  </a:lnTo>
                  <a:lnTo>
                    <a:pt x="129977" y="0"/>
                  </a:lnTo>
                  <a:lnTo>
                    <a:pt x="173596" y="4875"/>
                  </a:lnTo>
                  <a:lnTo>
                    <a:pt x="212140" y="22457"/>
                  </a:lnTo>
                  <a:lnTo>
                    <a:pt x="243236" y="50615"/>
                  </a:lnTo>
                  <a:lnTo>
                    <a:pt x="264509" y="87218"/>
                  </a:lnTo>
                  <a:lnTo>
                    <a:pt x="273586" y="130135"/>
                  </a:lnTo>
                  <a:lnTo>
                    <a:pt x="268712" y="173739"/>
                  </a:lnTo>
                  <a:lnTo>
                    <a:pt x="251139" y="212253"/>
                  </a:lnTo>
                  <a:lnTo>
                    <a:pt x="223005" y="243326"/>
                  </a:lnTo>
                  <a:lnTo>
                    <a:pt x="186449" y="264607"/>
                  </a:lnTo>
                  <a:lnTo>
                    <a:pt x="143609" y="273745"/>
                  </a:lnTo>
                  <a:close/>
                </a:path>
              </a:pathLst>
            </a:custGeom>
            <a:solidFill>
              <a:srgbClr val="FAFA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6574188" y="8504242"/>
              <a:ext cx="273685" cy="274320"/>
            </a:xfrm>
            <a:custGeom>
              <a:avLst/>
              <a:gdLst/>
              <a:ahLst/>
              <a:cxnLst/>
              <a:rect l="l" t="t" r="r" b="b"/>
              <a:pathLst>
                <a:path w="273684" h="274320">
                  <a:moveTo>
                    <a:pt x="273586" y="130135"/>
                  </a:moveTo>
                  <a:lnTo>
                    <a:pt x="268712" y="173739"/>
                  </a:lnTo>
                  <a:lnTo>
                    <a:pt x="251139" y="212253"/>
                  </a:lnTo>
                  <a:lnTo>
                    <a:pt x="223006" y="243326"/>
                  </a:lnTo>
                  <a:lnTo>
                    <a:pt x="186450" y="264607"/>
                  </a:lnTo>
                  <a:lnTo>
                    <a:pt x="143609" y="273745"/>
                  </a:lnTo>
                  <a:lnTo>
                    <a:pt x="99990" y="268869"/>
                  </a:lnTo>
                  <a:lnTo>
                    <a:pt x="61445" y="251287"/>
                  </a:lnTo>
                  <a:lnTo>
                    <a:pt x="30350" y="223130"/>
                  </a:lnTo>
                  <a:lnTo>
                    <a:pt x="9076" y="186527"/>
                  </a:lnTo>
                  <a:lnTo>
                    <a:pt x="0" y="143609"/>
                  </a:lnTo>
                  <a:lnTo>
                    <a:pt x="4813" y="100066"/>
                  </a:lnTo>
                  <a:lnTo>
                    <a:pt x="22378" y="61559"/>
                  </a:lnTo>
                  <a:lnTo>
                    <a:pt x="50535" y="30464"/>
                  </a:lnTo>
                  <a:lnTo>
                    <a:pt x="87121" y="9152"/>
                  </a:lnTo>
                  <a:lnTo>
                    <a:pt x="129977" y="0"/>
                  </a:lnTo>
                  <a:lnTo>
                    <a:pt x="173596" y="4875"/>
                  </a:lnTo>
                  <a:lnTo>
                    <a:pt x="212141" y="22457"/>
                  </a:lnTo>
                  <a:lnTo>
                    <a:pt x="243236" y="50615"/>
                  </a:lnTo>
                  <a:lnTo>
                    <a:pt x="264510" y="87218"/>
                  </a:lnTo>
                  <a:lnTo>
                    <a:pt x="273586" y="130135"/>
                  </a:lnTo>
                  <a:close/>
                </a:path>
              </a:pathLst>
            </a:custGeom>
            <a:ln w="634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7194276" y="7978309"/>
              <a:ext cx="328930" cy="316230"/>
            </a:xfrm>
            <a:custGeom>
              <a:avLst/>
              <a:gdLst/>
              <a:ahLst/>
              <a:cxnLst/>
              <a:rect l="l" t="t" r="r" b="b"/>
              <a:pathLst>
                <a:path w="328930" h="316229">
                  <a:moveTo>
                    <a:pt x="328747" y="0"/>
                  </a:moveTo>
                  <a:lnTo>
                    <a:pt x="0" y="62135"/>
                  </a:lnTo>
                  <a:lnTo>
                    <a:pt x="218108" y="315749"/>
                  </a:lnTo>
                  <a:lnTo>
                    <a:pt x="328747" y="0"/>
                  </a:lnTo>
                  <a:close/>
                </a:path>
              </a:pathLst>
            </a:custGeom>
            <a:solidFill>
              <a:srgbClr val="FAFA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7194276" y="7978309"/>
              <a:ext cx="328930" cy="316230"/>
            </a:xfrm>
            <a:custGeom>
              <a:avLst/>
              <a:gdLst/>
              <a:ahLst/>
              <a:cxnLst/>
              <a:rect l="l" t="t" r="r" b="b"/>
              <a:pathLst>
                <a:path w="328930" h="316229">
                  <a:moveTo>
                    <a:pt x="0" y="62135"/>
                  </a:moveTo>
                  <a:lnTo>
                    <a:pt x="328747" y="0"/>
                  </a:lnTo>
                  <a:lnTo>
                    <a:pt x="218108" y="315749"/>
                  </a:lnTo>
                  <a:lnTo>
                    <a:pt x="0" y="62135"/>
                  </a:lnTo>
                  <a:close/>
                </a:path>
              </a:pathLst>
            </a:custGeom>
            <a:ln w="634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0803" y="2319278"/>
            <a:ext cx="5124449" cy="6057899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434847" y="870424"/>
            <a:ext cx="11418305" cy="309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17600"/>
              </a:lnSpc>
              <a:spcBef>
                <a:spcPts val="95"/>
              </a:spcBef>
            </a:pPr>
            <a:r>
              <a:rPr spc="15" dirty="0">
                <a:solidFill>
                  <a:schemeClr val="accent2">
                    <a:lumMod val="50000"/>
                  </a:schemeClr>
                </a:solidFill>
              </a:rPr>
              <a:t>En</a:t>
            </a:r>
            <a:r>
              <a:rPr spc="-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spc="5" dirty="0">
                <a:solidFill>
                  <a:schemeClr val="accent2">
                    <a:lumMod val="50000"/>
                  </a:schemeClr>
                </a:solidFill>
              </a:rPr>
              <a:t>el</a:t>
            </a:r>
            <a:r>
              <a:rPr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spc="-20" dirty="0">
                <a:solidFill>
                  <a:schemeClr val="accent2">
                    <a:lumMod val="50000"/>
                  </a:schemeClr>
                </a:solidFill>
              </a:rPr>
              <a:t>siguiente</a:t>
            </a:r>
            <a:r>
              <a:rPr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spc="-15" dirty="0">
                <a:solidFill>
                  <a:schemeClr val="accent2">
                    <a:lumMod val="50000"/>
                  </a:schemeClr>
                </a:solidFill>
              </a:rPr>
              <a:t>apartado</a:t>
            </a:r>
            <a:r>
              <a:rPr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spc="-20" dirty="0">
                <a:solidFill>
                  <a:schemeClr val="accent2">
                    <a:lumMod val="50000"/>
                  </a:schemeClr>
                </a:solidFill>
              </a:rPr>
              <a:t>encontrarás </a:t>
            </a:r>
            <a:r>
              <a:rPr spc="-1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spc="-5" dirty="0">
                <a:solidFill>
                  <a:schemeClr val="accent2">
                    <a:lumMod val="50000"/>
                  </a:schemeClr>
                </a:solidFill>
              </a:rPr>
              <a:t>información </a:t>
            </a:r>
            <a:r>
              <a:rPr spc="-10" dirty="0">
                <a:solidFill>
                  <a:schemeClr val="accent2">
                    <a:lumMod val="50000"/>
                  </a:schemeClr>
                </a:solidFill>
              </a:rPr>
              <a:t>correspondiente</a:t>
            </a:r>
            <a:r>
              <a:rPr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spc="-5" dirty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spc="-20" dirty="0">
                <a:solidFill>
                  <a:schemeClr val="accent2">
                    <a:lumMod val="50000"/>
                  </a:schemeClr>
                </a:solidFill>
              </a:rPr>
              <a:t>las</a:t>
            </a:r>
            <a:r>
              <a:rPr spc="-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b="1" spc="9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VENTAS </a:t>
            </a:r>
            <a:r>
              <a:rPr b="1" spc="9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b="1" spc="6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FORMALIZADAS</a:t>
            </a:r>
            <a:r>
              <a:rPr b="1" spc="-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pc="20" dirty="0">
                <a:solidFill>
                  <a:schemeClr val="accent2">
                    <a:lumMod val="50000"/>
                  </a:schemeClr>
                </a:solidFill>
              </a:rPr>
              <a:t>de</a:t>
            </a:r>
            <a:r>
              <a:rPr spc="-1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b="1" spc="5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IEPSA</a:t>
            </a:r>
            <a:r>
              <a:rPr b="1" spc="-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dirty="0" smtClean="0">
                <a:solidFill>
                  <a:schemeClr val="accent2">
                    <a:lumMod val="50000"/>
                  </a:schemeClr>
                </a:solidFill>
              </a:rPr>
              <a:t>del</a:t>
            </a:r>
            <a:r>
              <a:rPr lang="es-MX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MX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spc="-1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MX" u="sng" spc="-10" dirty="0" smtClean="0">
                <a:solidFill>
                  <a:schemeClr val="accent2">
                    <a:lumMod val="50000"/>
                  </a:schemeClr>
                </a:solidFill>
              </a:rPr>
              <a:t>3er. </a:t>
            </a:r>
            <a:r>
              <a:rPr lang="es-MX" u="sng" spc="-10" dirty="0" smtClean="0">
                <a:solidFill>
                  <a:schemeClr val="accent2">
                    <a:lumMod val="50000"/>
                  </a:schemeClr>
                </a:solidFill>
              </a:rPr>
              <a:t>Trimestre 2024</a:t>
            </a:r>
            <a:endParaRPr spc="5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01880" y="5442424"/>
            <a:ext cx="11482070" cy="2311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05" algn="ctr">
              <a:lnSpc>
                <a:spcPct val="117600"/>
              </a:lnSpc>
              <a:spcBef>
                <a:spcPts val="95"/>
              </a:spcBef>
            </a:pPr>
            <a:r>
              <a:rPr sz="4250" spc="2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Te</a:t>
            </a:r>
            <a:r>
              <a:rPr sz="4250" spc="-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4250" spc="-2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invitamos</a:t>
            </a:r>
            <a:r>
              <a:rPr sz="425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4250" spc="-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a</a:t>
            </a:r>
            <a:r>
              <a:rPr sz="425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4250" spc="-35" dirty="0" smtClean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visitar</a:t>
            </a:r>
            <a:r>
              <a:rPr lang="es-MX" sz="4250" spc="-35" dirty="0" smtClean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la página</a:t>
            </a:r>
            <a:r>
              <a:rPr sz="4250" spc="-35" dirty="0" smtClean="0">
                <a:latin typeface="Roboto"/>
                <a:cs typeface="Roboto"/>
              </a:rPr>
              <a:t>: </a:t>
            </a:r>
            <a:r>
              <a:rPr sz="4250" spc="-30" dirty="0" smtClean="0">
                <a:latin typeface="Roboto"/>
                <a:cs typeface="Roboto"/>
              </a:rPr>
              <a:t> </a:t>
            </a:r>
            <a:r>
              <a:rPr sz="4250" spc="-15" dirty="0">
                <a:solidFill>
                  <a:srgbClr val="004AAC"/>
                </a:solidFill>
                <a:latin typeface="Roboto"/>
                <a:cs typeface="Roboto"/>
                <a:hlinkClick r:id="rId4"/>
              </a:rPr>
              <a:t>https://iepsa.gob.mx/Transparencia_Proactiva. </a:t>
            </a:r>
            <a:r>
              <a:rPr sz="4250" spc="-1045" dirty="0">
                <a:solidFill>
                  <a:srgbClr val="004AAC"/>
                </a:solidFill>
                <a:latin typeface="Roboto"/>
                <a:cs typeface="Roboto"/>
                <a:hlinkClick r:id="rId4"/>
              </a:rPr>
              <a:t> </a:t>
            </a:r>
            <a:r>
              <a:rPr sz="4250" spc="-25" dirty="0">
                <a:solidFill>
                  <a:srgbClr val="004AAC"/>
                </a:solidFill>
                <a:latin typeface="Roboto"/>
                <a:cs typeface="Roboto"/>
                <a:hlinkClick r:id="rId4"/>
              </a:rPr>
              <a:t>html</a:t>
            </a:r>
            <a:endParaRPr sz="4250" dirty="0">
              <a:latin typeface="Roboto"/>
              <a:cs typeface="Roboto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60996" y="326268"/>
            <a:ext cx="1619250" cy="9762490"/>
          </a:xfrm>
          <a:custGeom>
            <a:avLst/>
            <a:gdLst/>
            <a:ahLst/>
            <a:cxnLst/>
            <a:rect l="l" t="t" r="r" b="b"/>
            <a:pathLst>
              <a:path w="1619250" h="9762490">
                <a:moveTo>
                  <a:pt x="1619249" y="0"/>
                </a:moveTo>
                <a:lnTo>
                  <a:pt x="1619249" y="9762335"/>
                </a:lnTo>
                <a:lnTo>
                  <a:pt x="0" y="9762335"/>
                </a:lnTo>
                <a:lnTo>
                  <a:pt x="0" y="0"/>
                </a:lnTo>
                <a:lnTo>
                  <a:pt x="1619249" y="0"/>
                </a:lnTo>
                <a:close/>
              </a:path>
            </a:pathLst>
          </a:custGeom>
          <a:solidFill>
            <a:srgbClr val="772D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425759" y="759943"/>
            <a:ext cx="1098550" cy="889381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50" b="1" spc="-890" dirty="0">
                <a:solidFill>
                  <a:srgbClr val="FFFFFF"/>
                </a:solidFill>
                <a:latin typeface="Tahoma"/>
                <a:cs typeface="Tahoma"/>
              </a:rPr>
              <a:t>VENTAS</a:t>
            </a:r>
            <a:r>
              <a:rPr sz="7050" b="1" spc="6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50" b="1" spc="-1080" dirty="0">
                <a:solidFill>
                  <a:srgbClr val="FFFFFF"/>
                </a:solidFill>
                <a:latin typeface="Tahoma"/>
                <a:cs typeface="Tahoma"/>
              </a:rPr>
              <a:t>FORMALIZADAS</a:t>
            </a:r>
            <a:endParaRPr sz="7050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930537"/>
            <a:ext cx="4464000" cy="338554"/>
          </a:xfrm>
        </p:spPr>
        <p:txBody>
          <a:bodyPr anchor="ctr"/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s-MX" sz="2200" b="1" spc="10" dirty="0">
                <a:solidFill>
                  <a:srgbClr val="772D45"/>
                </a:solidFill>
              </a:rPr>
              <a:t>(</a:t>
            </a:r>
            <a:r>
              <a:rPr lang="es-MX" sz="2200" b="1" u="heavy" spc="10" dirty="0">
                <a:solidFill>
                  <a:srgbClr val="772D45"/>
                </a:solidFill>
                <a:uFill>
                  <a:solidFill>
                    <a:srgbClr val="772D45"/>
                  </a:solidFill>
                </a:uFill>
              </a:rPr>
              <a:t>CIFRAS</a:t>
            </a:r>
            <a:r>
              <a:rPr lang="es-MX" sz="2200" b="1" u="heavy" spc="-15" dirty="0">
                <a:solidFill>
                  <a:srgbClr val="772D45"/>
                </a:solidFill>
                <a:uFill>
                  <a:solidFill>
                    <a:srgbClr val="772D45"/>
                  </a:solidFill>
                </a:uFill>
              </a:rPr>
              <a:t> </a:t>
            </a:r>
            <a:r>
              <a:rPr lang="es-MX" sz="2200" b="1" u="heavy" spc="10" dirty="0">
                <a:solidFill>
                  <a:srgbClr val="772D45"/>
                </a:solidFill>
                <a:uFill>
                  <a:solidFill>
                    <a:srgbClr val="772D45"/>
                  </a:solidFill>
                </a:uFill>
              </a:rPr>
              <a:t>EXPRESADAS</a:t>
            </a:r>
            <a:r>
              <a:rPr lang="es-MX" sz="2200" b="1" u="heavy" spc="-10" dirty="0">
                <a:solidFill>
                  <a:srgbClr val="772D45"/>
                </a:solidFill>
                <a:uFill>
                  <a:solidFill>
                    <a:srgbClr val="772D45"/>
                  </a:solidFill>
                </a:uFill>
              </a:rPr>
              <a:t> </a:t>
            </a:r>
            <a:r>
              <a:rPr lang="es-MX" sz="2200" b="1" u="heavy" dirty="0">
                <a:solidFill>
                  <a:srgbClr val="772D45"/>
                </a:solidFill>
                <a:uFill>
                  <a:solidFill>
                    <a:srgbClr val="772D45"/>
                  </a:solidFill>
                </a:uFill>
              </a:rPr>
              <a:t>EN</a:t>
            </a:r>
            <a:r>
              <a:rPr lang="es-MX" sz="2200" b="1" u="heavy" spc="-10" dirty="0">
                <a:solidFill>
                  <a:srgbClr val="772D45"/>
                </a:solidFill>
                <a:uFill>
                  <a:solidFill>
                    <a:srgbClr val="772D45"/>
                  </a:solidFill>
                </a:uFill>
              </a:rPr>
              <a:t> </a:t>
            </a:r>
            <a:r>
              <a:rPr lang="es-MX" sz="2200" b="1" u="heavy" spc="-5" dirty="0" smtClean="0">
                <a:solidFill>
                  <a:srgbClr val="772D45"/>
                </a:solidFill>
                <a:uFill>
                  <a:solidFill>
                    <a:srgbClr val="772D45"/>
                  </a:solidFill>
                </a:uFill>
              </a:rPr>
              <a:t>M.N.)</a:t>
            </a:r>
            <a:endParaRPr lang="es-MX" sz="2200" dirty="0"/>
          </a:p>
        </p:txBody>
      </p:sp>
      <p:sp>
        <p:nvSpPr>
          <p:cNvPr id="4" name="object 2"/>
          <p:cNvSpPr/>
          <p:nvPr/>
        </p:nvSpPr>
        <p:spPr>
          <a:xfrm>
            <a:off x="149220" y="263080"/>
            <a:ext cx="1619250" cy="9762490"/>
          </a:xfrm>
          <a:custGeom>
            <a:avLst/>
            <a:gdLst/>
            <a:ahLst/>
            <a:cxnLst/>
            <a:rect l="l" t="t" r="r" b="b"/>
            <a:pathLst>
              <a:path w="1619250" h="9762490">
                <a:moveTo>
                  <a:pt x="1619249" y="0"/>
                </a:moveTo>
                <a:lnTo>
                  <a:pt x="1619249" y="9762335"/>
                </a:lnTo>
                <a:lnTo>
                  <a:pt x="0" y="9762335"/>
                </a:lnTo>
                <a:lnTo>
                  <a:pt x="0" y="0"/>
                </a:lnTo>
                <a:lnTo>
                  <a:pt x="1619249" y="0"/>
                </a:lnTo>
                <a:close/>
              </a:path>
            </a:pathLst>
          </a:custGeom>
          <a:solidFill>
            <a:srgbClr val="772D45"/>
          </a:solidFill>
        </p:spPr>
        <p:txBody>
          <a:bodyPr vert="vert270" wrap="square" lIns="0" tIns="0" rIns="0" bIns="0" rtlCol="0" anchor="ctr"/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s-MX" sz="7200" b="1" spc="-890" dirty="0">
                <a:solidFill>
                  <a:srgbClr val="FFFFFF"/>
                </a:solidFill>
                <a:latin typeface="Tahoma"/>
                <a:cs typeface="Tahoma"/>
              </a:rPr>
              <a:t>VENTAS</a:t>
            </a:r>
            <a:r>
              <a:rPr lang="es-MX" sz="7200" b="1" spc="6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MX" sz="7200" b="1" spc="-1080" dirty="0">
                <a:solidFill>
                  <a:srgbClr val="FFFFFF"/>
                </a:solidFill>
                <a:latin typeface="Tahoma"/>
                <a:cs typeface="Tahoma"/>
              </a:rPr>
              <a:t>FORMALIZADAS</a:t>
            </a:r>
            <a:endParaRPr lang="es-MX" sz="7200" dirty="0">
              <a:latin typeface="Tahoma"/>
              <a:cs typeface="Tahoma"/>
            </a:endParaRPr>
          </a:p>
        </p:txBody>
      </p:sp>
      <p:pic>
        <p:nvPicPr>
          <p:cNvPr id="6" name="object 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3578" y="8053316"/>
            <a:ext cx="1905000" cy="1914524"/>
          </a:xfrm>
          <a:prstGeom prst="rect">
            <a:avLst/>
          </a:prstGeom>
        </p:spPr>
      </p:pic>
      <p:sp>
        <p:nvSpPr>
          <p:cNvPr id="8" name="object 20"/>
          <p:cNvSpPr/>
          <p:nvPr/>
        </p:nvSpPr>
        <p:spPr>
          <a:xfrm>
            <a:off x="8537008" y="9029700"/>
            <a:ext cx="9750992" cy="771525"/>
          </a:xfrm>
          <a:custGeom>
            <a:avLst/>
            <a:gdLst/>
            <a:ahLst/>
            <a:cxnLst/>
            <a:rect l="l" t="t" r="r" b="b"/>
            <a:pathLst>
              <a:path w="9610725" h="771525">
                <a:moveTo>
                  <a:pt x="9610538" y="771524"/>
                </a:moveTo>
                <a:lnTo>
                  <a:pt x="0" y="771524"/>
                </a:lnTo>
                <a:lnTo>
                  <a:pt x="0" y="0"/>
                </a:lnTo>
                <a:lnTo>
                  <a:pt x="9610538" y="0"/>
                </a:lnTo>
                <a:lnTo>
                  <a:pt x="9610538" y="771524"/>
                </a:lnTo>
                <a:close/>
              </a:path>
            </a:pathLst>
          </a:custGeom>
          <a:solidFill>
            <a:srgbClr val="772D45"/>
          </a:solidFill>
        </p:spPr>
        <p:txBody>
          <a:bodyPr wrap="square" lIns="0" tIns="0" rIns="0" bIns="0" rtlCol="0" anchor="ctr"/>
          <a:lstStyle/>
          <a:p>
            <a:pPr marL="2904490" marR="5080" indent="-2892425">
              <a:lnSpc>
                <a:spcPct val="115100"/>
              </a:lnSpc>
              <a:spcBef>
                <a:spcPts val="100"/>
              </a:spcBef>
            </a:pPr>
            <a:r>
              <a:rPr lang="es-MX" dirty="0" smtClean="0">
                <a:solidFill>
                  <a:srgbClr val="FDFAFA"/>
                </a:solidFill>
                <a:latin typeface="Roboto"/>
                <a:cs typeface="Roboto"/>
              </a:rPr>
              <a:t>INFORMACIÓN</a:t>
            </a:r>
            <a:r>
              <a:rPr lang="es-MX" spc="-5" dirty="0" smtClean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-5" dirty="0">
                <a:solidFill>
                  <a:srgbClr val="FDFAFA"/>
                </a:solidFill>
                <a:latin typeface="Roboto"/>
                <a:cs typeface="Roboto"/>
              </a:rPr>
              <a:t>OBTENIDA</a:t>
            </a:r>
            <a:r>
              <a:rPr lang="es-MX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-15" dirty="0">
                <a:solidFill>
                  <a:srgbClr val="FDFAFA"/>
                </a:solidFill>
                <a:latin typeface="Roboto"/>
                <a:cs typeface="Roboto"/>
              </a:rPr>
              <a:t>DEL</a:t>
            </a:r>
            <a:r>
              <a:rPr lang="es-MX" spc="-5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-10" dirty="0">
                <a:solidFill>
                  <a:srgbClr val="FDFAFA"/>
                </a:solidFill>
                <a:latin typeface="Roboto"/>
                <a:cs typeface="Roboto"/>
              </a:rPr>
              <a:t>REPORTE</a:t>
            </a:r>
            <a:r>
              <a:rPr lang="es-MX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-10" dirty="0">
                <a:solidFill>
                  <a:srgbClr val="FDFAFA"/>
                </a:solidFill>
                <a:latin typeface="Roboto"/>
                <a:cs typeface="Roboto"/>
              </a:rPr>
              <a:t>DE</a:t>
            </a:r>
            <a:r>
              <a:rPr lang="es-MX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5" dirty="0">
                <a:solidFill>
                  <a:srgbClr val="FDFAFA"/>
                </a:solidFill>
                <a:latin typeface="Roboto"/>
                <a:cs typeface="Roboto"/>
              </a:rPr>
              <a:t>VENTAS</a:t>
            </a:r>
            <a:r>
              <a:rPr lang="es-MX" spc="-5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-15" dirty="0">
                <a:solidFill>
                  <a:srgbClr val="FDFAFA"/>
                </a:solidFill>
                <a:latin typeface="Roboto"/>
                <a:cs typeface="Roboto"/>
              </a:rPr>
              <a:t>DEL</a:t>
            </a:r>
            <a:r>
              <a:rPr lang="es-MX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dirty="0" smtClean="0">
                <a:solidFill>
                  <a:srgbClr val="FDFAFA"/>
                </a:solidFill>
                <a:latin typeface="Roboto"/>
                <a:cs typeface="Roboto"/>
              </a:rPr>
              <a:t>3ER</a:t>
            </a:r>
            <a:r>
              <a:rPr lang="es-MX" spc="-10" dirty="0" smtClean="0">
                <a:solidFill>
                  <a:srgbClr val="FDFAFA"/>
                </a:solidFill>
                <a:latin typeface="Roboto"/>
                <a:cs typeface="Roboto"/>
              </a:rPr>
              <a:t>.</a:t>
            </a:r>
            <a:r>
              <a:rPr lang="es-MX" dirty="0" smtClean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-15" dirty="0">
                <a:solidFill>
                  <a:srgbClr val="FDFAFA"/>
                </a:solidFill>
                <a:latin typeface="Roboto"/>
                <a:cs typeface="Roboto"/>
              </a:rPr>
              <a:t>TRIMESTRE</a:t>
            </a:r>
            <a:r>
              <a:rPr lang="es-MX" spc="-5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-10" dirty="0" smtClean="0">
                <a:solidFill>
                  <a:srgbClr val="FDFAFA"/>
                </a:solidFill>
                <a:latin typeface="Roboto"/>
                <a:cs typeface="Roboto"/>
              </a:rPr>
              <a:t>2024</a:t>
            </a:r>
            <a:r>
              <a:rPr lang="es-MX" dirty="0" smtClean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-10" dirty="0">
                <a:solidFill>
                  <a:srgbClr val="FDFAFA"/>
                </a:solidFill>
                <a:latin typeface="Roboto"/>
                <a:cs typeface="Roboto"/>
              </a:rPr>
              <a:t>DE</a:t>
            </a:r>
            <a:r>
              <a:rPr lang="es-MX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5" dirty="0">
                <a:solidFill>
                  <a:srgbClr val="FDFAFA"/>
                </a:solidFill>
                <a:latin typeface="Roboto"/>
                <a:cs typeface="Roboto"/>
              </a:rPr>
              <a:t>LA </a:t>
            </a:r>
            <a:r>
              <a:rPr lang="es-MX" spc="-459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5" dirty="0">
                <a:solidFill>
                  <a:srgbClr val="FDFAFA"/>
                </a:solidFill>
                <a:latin typeface="Roboto"/>
                <a:cs typeface="Roboto"/>
              </a:rPr>
              <a:t>GERENCIA</a:t>
            </a:r>
            <a:r>
              <a:rPr lang="es-MX" spc="-10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dirty="0">
                <a:solidFill>
                  <a:srgbClr val="FDFAFA"/>
                </a:solidFill>
                <a:latin typeface="Roboto"/>
                <a:cs typeface="Roboto"/>
              </a:rPr>
              <a:t>COMERCIAL</a:t>
            </a:r>
            <a:r>
              <a:rPr lang="es-MX" spc="-5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-10" dirty="0">
                <a:solidFill>
                  <a:srgbClr val="FDFAFA"/>
                </a:solidFill>
                <a:latin typeface="Roboto"/>
                <a:cs typeface="Roboto"/>
              </a:rPr>
              <a:t>DE</a:t>
            </a:r>
            <a:r>
              <a:rPr lang="es-MX" spc="-5" dirty="0">
                <a:solidFill>
                  <a:srgbClr val="FDFAFA"/>
                </a:solidFill>
                <a:latin typeface="Roboto"/>
                <a:cs typeface="Roboto"/>
              </a:rPr>
              <a:t> IEPSA.</a:t>
            </a:r>
            <a:endParaRPr lang="es-MX" dirty="0">
              <a:latin typeface="Roboto"/>
              <a:cs typeface="Roboto"/>
            </a:endParaRPr>
          </a:p>
        </p:txBody>
      </p:sp>
      <p:pic>
        <p:nvPicPr>
          <p:cNvPr id="9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30315" y="0"/>
            <a:ext cx="2457685" cy="2775606"/>
          </a:xfrm>
          <a:prstGeom prst="rect">
            <a:avLst/>
          </a:prstGeom>
        </p:spPr>
      </p:pic>
      <p:grpSp>
        <p:nvGrpSpPr>
          <p:cNvPr id="10" name="object 13"/>
          <p:cNvGrpSpPr/>
          <p:nvPr/>
        </p:nvGrpSpPr>
        <p:grpSpPr>
          <a:xfrm>
            <a:off x="12222730" y="80495"/>
            <a:ext cx="1333500" cy="1333500"/>
            <a:chOff x="10166787" y="187525"/>
            <a:chExt cx="1333500" cy="1333500"/>
          </a:xfrm>
        </p:grpSpPr>
        <p:sp>
          <p:nvSpPr>
            <p:cNvPr id="11" name="object 14"/>
            <p:cNvSpPr/>
            <p:nvPr/>
          </p:nvSpPr>
          <p:spPr>
            <a:xfrm>
              <a:off x="10166787" y="187525"/>
              <a:ext cx="1333500" cy="1333500"/>
            </a:xfrm>
            <a:custGeom>
              <a:avLst/>
              <a:gdLst/>
              <a:ahLst/>
              <a:cxnLst/>
              <a:rect l="l" t="t" r="r" b="b"/>
              <a:pathLst>
                <a:path w="1333500" h="1333500">
                  <a:moveTo>
                    <a:pt x="666682" y="1333364"/>
                  </a:moveTo>
                  <a:lnTo>
                    <a:pt x="619068" y="1331690"/>
                  </a:lnTo>
                  <a:lnTo>
                    <a:pt x="572359" y="1326744"/>
                  </a:lnTo>
                  <a:lnTo>
                    <a:pt x="526666" y="1318638"/>
                  </a:lnTo>
                  <a:lnTo>
                    <a:pt x="482102" y="1307485"/>
                  </a:lnTo>
                  <a:lnTo>
                    <a:pt x="438781" y="1293398"/>
                  </a:lnTo>
                  <a:lnTo>
                    <a:pt x="396814" y="1276490"/>
                  </a:lnTo>
                  <a:lnTo>
                    <a:pt x="356316" y="1256873"/>
                  </a:lnTo>
                  <a:lnTo>
                    <a:pt x="317398" y="1234660"/>
                  </a:lnTo>
                  <a:lnTo>
                    <a:pt x="280173" y="1209965"/>
                  </a:lnTo>
                  <a:lnTo>
                    <a:pt x="244755" y="1182899"/>
                  </a:lnTo>
                  <a:lnTo>
                    <a:pt x="211256" y="1153576"/>
                  </a:lnTo>
                  <a:lnTo>
                    <a:pt x="179788" y="1122108"/>
                  </a:lnTo>
                  <a:lnTo>
                    <a:pt x="150465" y="1088609"/>
                  </a:lnTo>
                  <a:lnTo>
                    <a:pt x="123399" y="1053190"/>
                  </a:lnTo>
                  <a:lnTo>
                    <a:pt x="98704" y="1015966"/>
                  </a:lnTo>
                  <a:lnTo>
                    <a:pt x="76491" y="977048"/>
                  </a:lnTo>
                  <a:lnTo>
                    <a:pt x="56874" y="936549"/>
                  </a:lnTo>
                  <a:lnTo>
                    <a:pt x="39966" y="894583"/>
                  </a:lnTo>
                  <a:lnTo>
                    <a:pt x="25879" y="851262"/>
                  </a:lnTo>
                  <a:lnTo>
                    <a:pt x="14726" y="806698"/>
                  </a:lnTo>
                  <a:lnTo>
                    <a:pt x="6620" y="761005"/>
                  </a:lnTo>
                  <a:lnTo>
                    <a:pt x="1673" y="714295"/>
                  </a:lnTo>
                  <a:lnTo>
                    <a:pt x="0" y="666682"/>
                  </a:lnTo>
                  <a:lnTo>
                    <a:pt x="1673" y="619068"/>
                  </a:lnTo>
                  <a:lnTo>
                    <a:pt x="6620" y="572359"/>
                  </a:lnTo>
                  <a:lnTo>
                    <a:pt x="14726" y="526666"/>
                  </a:lnTo>
                  <a:lnTo>
                    <a:pt x="25879" y="482102"/>
                  </a:lnTo>
                  <a:lnTo>
                    <a:pt x="39966" y="438781"/>
                  </a:lnTo>
                  <a:lnTo>
                    <a:pt x="56874" y="396814"/>
                  </a:lnTo>
                  <a:lnTo>
                    <a:pt x="76491" y="356316"/>
                  </a:lnTo>
                  <a:lnTo>
                    <a:pt x="98704" y="317398"/>
                  </a:lnTo>
                  <a:lnTo>
                    <a:pt x="123399" y="280173"/>
                  </a:lnTo>
                  <a:lnTo>
                    <a:pt x="150465" y="244755"/>
                  </a:lnTo>
                  <a:lnTo>
                    <a:pt x="179788" y="211256"/>
                  </a:lnTo>
                  <a:lnTo>
                    <a:pt x="211256" y="179788"/>
                  </a:lnTo>
                  <a:lnTo>
                    <a:pt x="244755" y="150465"/>
                  </a:lnTo>
                  <a:lnTo>
                    <a:pt x="280173" y="123399"/>
                  </a:lnTo>
                  <a:lnTo>
                    <a:pt x="317398" y="98704"/>
                  </a:lnTo>
                  <a:lnTo>
                    <a:pt x="356316" y="76491"/>
                  </a:lnTo>
                  <a:lnTo>
                    <a:pt x="396814" y="56874"/>
                  </a:lnTo>
                  <a:lnTo>
                    <a:pt x="438781" y="39966"/>
                  </a:lnTo>
                  <a:lnTo>
                    <a:pt x="482102" y="25879"/>
                  </a:lnTo>
                  <a:lnTo>
                    <a:pt x="526666" y="14726"/>
                  </a:lnTo>
                  <a:lnTo>
                    <a:pt x="572359" y="6620"/>
                  </a:lnTo>
                  <a:lnTo>
                    <a:pt x="619068" y="1673"/>
                  </a:lnTo>
                  <a:lnTo>
                    <a:pt x="666682" y="0"/>
                  </a:lnTo>
                  <a:lnTo>
                    <a:pt x="714295" y="1673"/>
                  </a:lnTo>
                  <a:lnTo>
                    <a:pt x="761005" y="6620"/>
                  </a:lnTo>
                  <a:lnTo>
                    <a:pt x="806698" y="14726"/>
                  </a:lnTo>
                  <a:lnTo>
                    <a:pt x="851262" y="25879"/>
                  </a:lnTo>
                  <a:lnTo>
                    <a:pt x="894583" y="39966"/>
                  </a:lnTo>
                  <a:lnTo>
                    <a:pt x="936549" y="56874"/>
                  </a:lnTo>
                  <a:lnTo>
                    <a:pt x="977048" y="76491"/>
                  </a:lnTo>
                  <a:lnTo>
                    <a:pt x="1015966" y="98704"/>
                  </a:lnTo>
                  <a:lnTo>
                    <a:pt x="1053190" y="123399"/>
                  </a:lnTo>
                  <a:lnTo>
                    <a:pt x="1088609" y="150465"/>
                  </a:lnTo>
                  <a:lnTo>
                    <a:pt x="1122108" y="179788"/>
                  </a:lnTo>
                  <a:lnTo>
                    <a:pt x="1153576" y="211256"/>
                  </a:lnTo>
                  <a:lnTo>
                    <a:pt x="1182899" y="244755"/>
                  </a:lnTo>
                  <a:lnTo>
                    <a:pt x="1209965" y="280173"/>
                  </a:lnTo>
                  <a:lnTo>
                    <a:pt x="1234660" y="317398"/>
                  </a:lnTo>
                  <a:lnTo>
                    <a:pt x="1256873" y="356316"/>
                  </a:lnTo>
                  <a:lnTo>
                    <a:pt x="1276490" y="396814"/>
                  </a:lnTo>
                  <a:lnTo>
                    <a:pt x="1293398" y="438781"/>
                  </a:lnTo>
                  <a:lnTo>
                    <a:pt x="1307485" y="482102"/>
                  </a:lnTo>
                  <a:lnTo>
                    <a:pt x="1318638" y="526666"/>
                  </a:lnTo>
                  <a:lnTo>
                    <a:pt x="1326744" y="572359"/>
                  </a:lnTo>
                  <a:lnTo>
                    <a:pt x="1331690" y="619068"/>
                  </a:lnTo>
                  <a:lnTo>
                    <a:pt x="1333364" y="666682"/>
                  </a:lnTo>
                  <a:lnTo>
                    <a:pt x="1331690" y="714295"/>
                  </a:lnTo>
                  <a:lnTo>
                    <a:pt x="1326744" y="761005"/>
                  </a:lnTo>
                  <a:lnTo>
                    <a:pt x="1318638" y="806698"/>
                  </a:lnTo>
                  <a:lnTo>
                    <a:pt x="1307485" y="851262"/>
                  </a:lnTo>
                  <a:lnTo>
                    <a:pt x="1293398" y="894583"/>
                  </a:lnTo>
                  <a:lnTo>
                    <a:pt x="1276490" y="936549"/>
                  </a:lnTo>
                  <a:lnTo>
                    <a:pt x="1256873" y="977048"/>
                  </a:lnTo>
                  <a:lnTo>
                    <a:pt x="1234660" y="1015966"/>
                  </a:lnTo>
                  <a:lnTo>
                    <a:pt x="1209965" y="1053190"/>
                  </a:lnTo>
                  <a:lnTo>
                    <a:pt x="1182899" y="1088609"/>
                  </a:lnTo>
                  <a:lnTo>
                    <a:pt x="1153576" y="1122108"/>
                  </a:lnTo>
                  <a:lnTo>
                    <a:pt x="1122108" y="1153576"/>
                  </a:lnTo>
                  <a:lnTo>
                    <a:pt x="1088609" y="1182899"/>
                  </a:lnTo>
                  <a:lnTo>
                    <a:pt x="1053190" y="1209965"/>
                  </a:lnTo>
                  <a:lnTo>
                    <a:pt x="1015966" y="1234660"/>
                  </a:lnTo>
                  <a:lnTo>
                    <a:pt x="977048" y="1256873"/>
                  </a:lnTo>
                  <a:lnTo>
                    <a:pt x="936549" y="1276490"/>
                  </a:lnTo>
                  <a:lnTo>
                    <a:pt x="894583" y="1293398"/>
                  </a:lnTo>
                  <a:lnTo>
                    <a:pt x="851262" y="1307485"/>
                  </a:lnTo>
                  <a:lnTo>
                    <a:pt x="806698" y="1318638"/>
                  </a:lnTo>
                  <a:lnTo>
                    <a:pt x="761005" y="1326744"/>
                  </a:lnTo>
                  <a:lnTo>
                    <a:pt x="714295" y="1331690"/>
                  </a:lnTo>
                  <a:lnTo>
                    <a:pt x="666682" y="1333364"/>
                  </a:lnTo>
                  <a:close/>
                </a:path>
              </a:pathLst>
            </a:custGeom>
            <a:solidFill>
              <a:srgbClr val="772D4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5"/>
            <p:cNvSpPr/>
            <p:nvPr/>
          </p:nvSpPr>
          <p:spPr>
            <a:xfrm>
              <a:off x="10240982" y="261721"/>
              <a:ext cx="1185545" cy="1185545"/>
            </a:xfrm>
            <a:custGeom>
              <a:avLst/>
              <a:gdLst/>
              <a:ahLst/>
              <a:cxnLst/>
              <a:rect l="l" t="t" r="r" b="b"/>
              <a:pathLst>
                <a:path w="1185545" h="1185545">
                  <a:moveTo>
                    <a:pt x="1184973" y="592486"/>
                  </a:moveTo>
                  <a:lnTo>
                    <a:pt x="1183009" y="641077"/>
                  </a:lnTo>
                  <a:lnTo>
                    <a:pt x="1177218" y="688586"/>
                  </a:lnTo>
                  <a:lnTo>
                    <a:pt x="1167753" y="734862"/>
                  </a:lnTo>
                  <a:lnTo>
                    <a:pt x="1154766" y="779751"/>
                  </a:lnTo>
                  <a:lnTo>
                    <a:pt x="1138410" y="823101"/>
                  </a:lnTo>
                  <a:lnTo>
                    <a:pt x="1118837" y="864760"/>
                  </a:lnTo>
                  <a:lnTo>
                    <a:pt x="1096201" y="904575"/>
                  </a:lnTo>
                  <a:lnTo>
                    <a:pt x="1070652" y="942393"/>
                  </a:lnTo>
                  <a:lnTo>
                    <a:pt x="1042345" y="978063"/>
                  </a:lnTo>
                  <a:lnTo>
                    <a:pt x="1011431" y="1011431"/>
                  </a:lnTo>
                  <a:lnTo>
                    <a:pt x="978063" y="1042345"/>
                  </a:lnTo>
                  <a:lnTo>
                    <a:pt x="942393" y="1070652"/>
                  </a:lnTo>
                  <a:lnTo>
                    <a:pt x="904575" y="1096201"/>
                  </a:lnTo>
                  <a:lnTo>
                    <a:pt x="864760" y="1118837"/>
                  </a:lnTo>
                  <a:lnTo>
                    <a:pt x="823101" y="1138410"/>
                  </a:lnTo>
                  <a:lnTo>
                    <a:pt x="779751" y="1154766"/>
                  </a:lnTo>
                  <a:lnTo>
                    <a:pt x="734862" y="1167753"/>
                  </a:lnTo>
                  <a:lnTo>
                    <a:pt x="688586" y="1177218"/>
                  </a:lnTo>
                  <a:lnTo>
                    <a:pt x="641077" y="1183009"/>
                  </a:lnTo>
                  <a:lnTo>
                    <a:pt x="592486" y="1184973"/>
                  </a:lnTo>
                  <a:lnTo>
                    <a:pt x="543896" y="1183009"/>
                  </a:lnTo>
                  <a:lnTo>
                    <a:pt x="496386" y="1177218"/>
                  </a:lnTo>
                  <a:lnTo>
                    <a:pt x="450111" y="1167753"/>
                  </a:lnTo>
                  <a:lnTo>
                    <a:pt x="405222" y="1154766"/>
                  </a:lnTo>
                  <a:lnTo>
                    <a:pt x="361871" y="1138410"/>
                  </a:lnTo>
                  <a:lnTo>
                    <a:pt x="320213" y="1118837"/>
                  </a:lnTo>
                  <a:lnTo>
                    <a:pt x="280398" y="1096201"/>
                  </a:lnTo>
                  <a:lnTo>
                    <a:pt x="242579" y="1070652"/>
                  </a:lnTo>
                  <a:lnTo>
                    <a:pt x="206910" y="1042345"/>
                  </a:lnTo>
                  <a:lnTo>
                    <a:pt x="173542" y="1011431"/>
                  </a:lnTo>
                  <a:lnTo>
                    <a:pt x="142628" y="978063"/>
                  </a:lnTo>
                  <a:lnTo>
                    <a:pt x="114320" y="942393"/>
                  </a:lnTo>
                  <a:lnTo>
                    <a:pt x="88772" y="904575"/>
                  </a:lnTo>
                  <a:lnTo>
                    <a:pt x="66135" y="864760"/>
                  </a:lnTo>
                  <a:lnTo>
                    <a:pt x="46563" y="823101"/>
                  </a:lnTo>
                  <a:lnTo>
                    <a:pt x="30207" y="779751"/>
                  </a:lnTo>
                  <a:lnTo>
                    <a:pt x="17220" y="734862"/>
                  </a:lnTo>
                  <a:lnTo>
                    <a:pt x="7755" y="688586"/>
                  </a:lnTo>
                  <a:lnTo>
                    <a:pt x="1964" y="641077"/>
                  </a:lnTo>
                  <a:lnTo>
                    <a:pt x="0" y="592486"/>
                  </a:lnTo>
                  <a:lnTo>
                    <a:pt x="1964" y="543896"/>
                  </a:lnTo>
                  <a:lnTo>
                    <a:pt x="7755" y="496386"/>
                  </a:lnTo>
                  <a:lnTo>
                    <a:pt x="17220" y="450111"/>
                  </a:lnTo>
                  <a:lnTo>
                    <a:pt x="30207" y="405222"/>
                  </a:lnTo>
                  <a:lnTo>
                    <a:pt x="46563" y="361871"/>
                  </a:lnTo>
                  <a:lnTo>
                    <a:pt x="66135" y="320212"/>
                  </a:lnTo>
                  <a:lnTo>
                    <a:pt x="88772" y="280398"/>
                  </a:lnTo>
                  <a:lnTo>
                    <a:pt x="114320" y="242579"/>
                  </a:lnTo>
                  <a:lnTo>
                    <a:pt x="142628" y="206910"/>
                  </a:lnTo>
                  <a:lnTo>
                    <a:pt x="173542" y="173542"/>
                  </a:lnTo>
                  <a:lnTo>
                    <a:pt x="206910" y="142628"/>
                  </a:lnTo>
                  <a:lnTo>
                    <a:pt x="242579" y="114320"/>
                  </a:lnTo>
                  <a:lnTo>
                    <a:pt x="280398" y="88772"/>
                  </a:lnTo>
                  <a:lnTo>
                    <a:pt x="320212" y="66135"/>
                  </a:lnTo>
                  <a:lnTo>
                    <a:pt x="361871" y="46563"/>
                  </a:lnTo>
                  <a:lnTo>
                    <a:pt x="405222" y="30207"/>
                  </a:lnTo>
                  <a:lnTo>
                    <a:pt x="450111" y="17220"/>
                  </a:lnTo>
                  <a:lnTo>
                    <a:pt x="496386" y="7755"/>
                  </a:lnTo>
                  <a:lnTo>
                    <a:pt x="543896" y="1964"/>
                  </a:lnTo>
                  <a:lnTo>
                    <a:pt x="592486" y="0"/>
                  </a:lnTo>
                  <a:lnTo>
                    <a:pt x="641077" y="1964"/>
                  </a:lnTo>
                  <a:lnTo>
                    <a:pt x="688586" y="7755"/>
                  </a:lnTo>
                  <a:lnTo>
                    <a:pt x="734862" y="17220"/>
                  </a:lnTo>
                  <a:lnTo>
                    <a:pt x="779751" y="30207"/>
                  </a:lnTo>
                  <a:lnTo>
                    <a:pt x="823101" y="46563"/>
                  </a:lnTo>
                  <a:lnTo>
                    <a:pt x="864760" y="66135"/>
                  </a:lnTo>
                  <a:lnTo>
                    <a:pt x="904575" y="88772"/>
                  </a:lnTo>
                  <a:lnTo>
                    <a:pt x="942393" y="114320"/>
                  </a:lnTo>
                  <a:lnTo>
                    <a:pt x="978063" y="142628"/>
                  </a:lnTo>
                  <a:lnTo>
                    <a:pt x="1011431" y="173542"/>
                  </a:lnTo>
                  <a:lnTo>
                    <a:pt x="1042345" y="206910"/>
                  </a:lnTo>
                  <a:lnTo>
                    <a:pt x="1070652" y="242579"/>
                  </a:lnTo>
                  <a:lnTo>
                    <a:pt x="1096201" y="280398"/>
                  </a:lnTo>
                  <a:lnTo>
                    <a:pt x="1118837" y="320212"/>
                  </a:lnTo>
                  <a:lnTo>
                    <a:pt x="1138410" y="361871"/>
                  </a:lnTo>
                  <a:lnTo>
                    <a:pt x="1154766" y="405222"/>
                  </a:lnTo>
                  <a:lnTo>
                    <a:pt x="1167753" y="450111"/>
                  </a:lnTo>
                  <a:lnTo>
                    <a:pt x="1177218" y="496386"/>
                  </a:lnTo>
                  <a:lnTo>
                    <a:pt x="1183009" y="543896"/>
                  </a:lnTo>
                  <a:lnTo>
                    <a:pt x="1184973" y="592486"/>
                  </a:lnTo>
                  <a:close/>
                </a:path>
              </a:pathLst>
            </a:custGeom>
            <a:ln w="269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6"/>
            <p:cNvSpPr/>
            <p:nvPr/>
          </p:nvSpPr>
          <p:spPr>
            <a:xfrm>
              <a:off x="10387688" y="742846"/>
              <a:ext cx="809625" cy="259715"/>
            </a:xfrm>
            <a:custGeom>
              <a:avLst/>
              <a:gdLst/>
              <a:ahLst/>
              <a:cxnLst/>
              <a:rect l="l" t="t" r="r" b="b"/>
              <a:pathLst>
                <a:path w="809625" h="259715">
                  <a:moveTo>
                    <a:pt x="0" y="259145"/>
                  </a:moveTo>
                  <a:lnTo>
                    <a:pt x="282146" y="0"/>
                  </a:lnTo>
                  <a:lnTo>
                    <a:pt x="543180" y="223396"/>
                  </a:lnTo>
                  <a:lnTo>
                    <a:pt x="809475" y="11264"/>
                  </a:lnTo>
                </a:path>
              </a:pathLst>
            </a:custGeom>
            <a:ln w="269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4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97527" y="671146"/>
              <a:ext cx="143400" cy="143400"/>
            </a:xfrm>
            <a:prstGeom prst="rect">
              <a:avLst/>
            </a:prstGeom>
          </p:spPr>
        </p:pic>
        <p:pic>
          <p:nvPicPr>
            <p:cNvPr id="15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62001" y="894340"/>
              <a:ext cx="143400" cy="143467"/>
            </a:xfrm>
            <a:prstGeom prst="rect">
              <a:avLst/>
            </a:prstGeom>
          </p:spPr>
        </p:pic>
        <p:pic>
          <p:nvPicPr>
            <p:cNvPr id="16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25868" y="670539"/>
              <a:ext cx="166872" cy="161341"/>
            </a:xfrm>
            <a:prstGeom prst="rect">
              <a:avLst/>
            </a:prstGeom>
          </p:spPr>
        </p:pic>
      </p:grpSp>
      <p:sp>
        <p:nvSpPr>
          <p:cNvPr id="17" name="16 Rectángulo"/>
          <p:cNvSpPr/>
          <p:nvPr/>
        </p:nvSpPr>
        <p:spPr>
          <a:xfrm>
            <a:off x="4133514" y="228450"/>
            <a:ext cx="8100166" cy="6386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550" b="1" spc="60" dirty="0" smtClean="0">
                <a:solidFill>
                  <a:srgbClr val="772D45"/>
                </a:solidFill>
                <a:latin typeface="Roboto"/>
                <a:cs typeface="Roboto"/>
              </a:rPr>
              <a:t>INSTANCIAS</a:t>
            </a:r>
            <a:r>
              <a:rPr lang="es-MX" sz="3550" b="1" spc="-15" dirty="0" smtClean="0">
                <a:solidFill>
                  <a:srgbClr val="772D45"/>
                </a:solidFill>
                <a:latin typeface="Roboto"/>
                <a:cs typeface="Roboto"/>
              </a:rPr>
              <a:t> </a:t>
            </a:r>
            <a:r>
              <a:rPr lang="es-MX" sz="3550" b="1" spc="-15" dirty="0" smtClean="0">
                <a:solidFill>
                  <a:srgbClr val="772D45"/>
                </a:solidFill>
                <a:latin typeface="Roboto"/>
              </a:rPr>
              <a:t>3ER</a:t>
            </a:r>
            <a:r>
              <a:rPr lang="es-MX" sz="3550" b="1" spc="5" dirty="0" smtClean="0">
                <a:solidFill>
                  <a:srgbClr val="772D45"/>
                </a:solidFill>
                <a:latin typeface="Roboto"/>
                <a:cs typeface="Roboto"/>
              </a:rPr>
              <a:t>.</a:t>
            </a:r>
            <a:r>
              <a:rPr lang="es-MX" sz="3550" b="1" spc="-15" dirty="0" smtClean="0">
                <a:solidFill>
                  <a:srgbClr val="772D45"/>
                </a:solidFill>
                <a:latin typeface="Roboto"/>
                <a:cs typeface="Roboto"/>
              </a:rPr>
              <a:t> </a:t>
            </a:r>
            <a:r>
              <a:rPr lang="es-MX" sz="3550" b="1" spc="55" dirty="0">
                <a:solidFill>
                  <a:srgbClr val="772D45"/>
                </a:solidFill>
                <a:latin typeface="Roboto"/>
                <a:cs typeface="Roboto"/>
              </a:rPr>
              <a:t>TRIMESTRE</a:t>
            </a:r>
            <a:r>
              <a:rPr lang="es-MX" sz="3550" b="1" spc="-10" dirty="0">
                <a:solidFill>
                  <a:srgbClr val="772D45"/>
                </a:solidFill>
                <a:latin typeface="Roboto"/>
                <a:cs typeface="Roboto"/>
              </a:rPr>
              <a:t> </a:t>
            </a:r>
            <a:r>
              <a:rPr lang="es-MX" sz="3550" b="1" spc="15" dirty="0" smtClean="0">
                <a:solidFill>
                  <a:srgbClr val="772D45"/>
                </a:solidFill>
                <a:latin typeface="Roboto"/>
                <a:cs typeface="Roboto"/>
              </a:rPr>
              <a:t>2024</a:t>
            </a:r>
            <a:endParaRPr lang="es-MX" sz="3550" dirty="0">
              <a:latin typeface="Roboto"/>
            </a:endParaRPr>
          </a:p>
        </p:txBody>
      </p:sp>
      <p:sp>
        <p:nvSpPr>
          <p:cNvPr id="19" name="object 12"/>
          <p:cNvSpPr txBox="1"/>
          <p:nvPr/>
        </p:nvSpPr>
        <p:spPr>
          <a:xfrm>
            <a:off x="4114800" y="1911269"/>
            <a:ext cx="4160061" cy="574516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50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endParaRPr lang="es-MX" sz="800" dirty="0" smtClean="0">
              <a:solidFill>
                <a:schemeClr val="bg1"/>
              </a:solidFill>
              <a:latin typeface="Roboto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s-MX" sz="1450" dirty="0" smtClean="0">
                <a:solidFill>
                  <a:schemeClr val="bg1"/>
                </a:solidFill>
                <a:latin typeface="Roboto"/>
                <a:cs typeface="Times New Roman"/>
              </a:rPr>
              <a:t>COMISIÓN NACIONAL DE LIBROS DE TEXTO GRATUITOS (CONALITEG)</a:t>
            </a:r>
            <a:endParaRPr sz="1200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20" name="object 7"/>
          <p:cNvSpPr txBox="1"/>
          <p:nvPr/>
        </p:nvSpPr>
        <p:spPr>
          <a:xfrm>
            <a:off x="4114800" y="2552700"/>
            <a:ext cx="4162216" cy="567078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19050" rIns="0" bIns="0" rtlCol="0">
            <a:spAutoFit/>
          </a:bodyPr>
          <a:lstStyle/>
          <a:p>
            <a:pPr marL="900000" marR="106680" indent="-949960" algn="ctr">
              <a:lnSpc>
                <a:spcPct val="116700"/>
              </a:lnSpc>
              <a:spcBef>
                <a:spcPts val="150"/>
              </a:spcBef>
            </a:pPr>
            <a:r>
              <a:rPr lang="es-MX" sz="1450" spc="-10" dirty="0" smtClean="0">
                <a:solidFill>
                  <a:srgbClr val="FDFAFA"/>
                </a:solidFill>
                <a:latin typeface="Roboto"/>
                <a:cs typeface="Roboto"/>
              </a:rPr>
              <a:t>FONDO DE CULTURA ECONÓMICA   </a:t>
            </a:r>
          </a:p>
          <a:p>
            <a:pPr marL="900000" marR="106680" indent="-949960" algn="ctr">
              <a:lnSpc>
                <a:spcPct val="116700"/>
              </a:lnSpc>
              <a:spcBef>
                <a:spcPts val="150"/>
              </a:spcBef>
            </a:pPr>
            <a:r>
              <a:rPr lang="es-MX" sz="1450" spc="-10" dirty="0" smtClean="0">
                <a:solidFill>
                  <a:srgbClr val="FDFAFA"/>
                </a:solidFill>
                <a:latin typeface="Roboto"/>
                <a:cs typeface="Roboto"/>
              </a:rPr>
              <a:t> (FCE</a:t>
            </a:r>
            <a:r>
              <a:rPr lang="es-MX" sz="1450" dirty="0" smtClean="0">
                <a:solidFill>
                  <a:schemeClr val="bg1"/>
                </a:solidFill>
                <a:latin typeface="Roboto"/>
                <a:cs typeface="Times New Roman"/>
              </a:rPr>
              <a:t>)</a:t>
            </a:r>
            <a:endParaRPr sz="1450" dirty="0">
              <a:solidFill>
                <a:schemeClr val="bg1"/>
              </a:solidFill>
              <a:latin typeface="Roboto"/>
              <a:cs typeface="Times New Roman"/>
            </a:endParaRPr>
          </a:p>
        </p:txBody>
      </p:sp>
      <p:sp>
        <p:nvSpPr>
          <p:cNvPr id="21" name="object 10"/>
          <p:cNvSpPr txBox="1"/>
          <p:nvPr/>
        </p:nvSpPr>
        <p:spPr>
          <a:xfrm>
            <a:off x="4114801" y="3230188"/>
            <a:ext cx="4181472" cy="465512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1905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50"/>
              </a:spcBef>
            </a:pPr>
            <a:r>
              <a:rPr lang="es-MX" sz="1450" dirty="0">
                <a:solidFill>
                  <a:schemeClr val="bg1"/>
                </a:solidFill>
                <a:latin typeface="Roboto"/>
                <a:cs typeface="Times New Roman"/>
              </a:rPr>
              <a:t>INSTITUTO NACIONAL </a:t>
            </a:r>
            <a:r>
              <a:rPr lang="es-MX" sz="1450" dirty="0" smtClean="0">
                <a:solidFill>
                  <a:schemeClr val="bg1"/>
                </a:solidFill>
                <a:latin typeface="Roboto"/>
                <a:cs typeface="Times New Roman"/>
              </a:rPr>
              <a:t>DE ANTROPOLOGÍA E HISTORIA  </a:t>
            </a:r>
            <a:r>
              <a:rPr lang="es-MX" sz="1450" dirty="0">
                <a:solidFill>
                  <a:schemeClr val="bg1"/>
                </a:solidFill>
                <a:latin typeface="Roboto"/>
                <a:cs typeface="Times New Roman"/>
              </a:rPr>
              <a:t>(</a:t>
            </a:r>
            <a:r>
              <a:rPr lang="es-MX" sz="1450" dirty="0" smtClean="0">
                <a:solidFill>
                  <a:schemeClr val="bg1"/>
                </a:solidFill>
                <a:latin typeface="Roboto"/>
                <a:cs typeface="Times New Roman"/>
              </a:rPr>
              <a:t>INAH)</a:t>
            </a:r>
            <a:endParaRPr sz="1400" dirty="0">
              <a:latin typeface="Roboto"/>
              <a:cs typeface="Roboto"/>
            </a:endParaRPr>
          </a:p>
        </p:txBody>
      </p:sp>
      <p:sp>
        <p:nvSpPr>
          <p:cNvPr id="22" name="object 12"/>
          <p:cNvSpPr txBox="1"/>
          <p:nvPr/>
        </p:nvSpPr>
        <p:spPr>
          <a:xfrm>
            <a:off x="4114800" y="3765300"/>
            <a:ext cx="4160061" cy="540000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50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s-MX" sz="1450" dirty="0">
                <a:solidFill>
                  <a:schemeClr val="bg1"/>
                </a:solidFill>
                <a:latin typeface="Roboto"/>
                <a:cs typeface="Times New Roman"/>
              </a:rPr>
              <a:t>INSTITUTO </a:t>
            </a:r>
            <a:r>
              <a:rPr lang="es-MX" sz="1450" dirty="0" smtClean="0">
                <a:solidFill>
                  <a:schemeClr val="bg1"/>
                </a:solidFill>
                <a:latin typeface="Roboto"/>
                <a:cs typeface="Times New Roman"/>
              </a:rPr>
              <a:t>NACIONAL DE LAS MUJERES </a:t>
            </a:r>
            <a:r>
              <a:rPr lang="es-MX" sz="1450" dirty="0" smtClean="0">
                <a:solidFill>
                  <a:schemeClr val="bg1"/>
                </a:solidFill>
                <a:latin typeface="Roboto"/>
                <a:cs typeface="Times New Roman"/>
              </a:rPr>
              <a:t>(</a:t>
            </a:r>
            <a:r>
              <a:rPr lang="es-MX" sz="1450" dirty="0" smtClean="0">
                <a:solidFill>
                  <a:schemeClr val="bg1"/>
                </a:solidFill>
                <a:latin typeface="Roboto"/>
                <a:cs typeface="Times New Roman"/>
              </a:rPr>
              <a:t>INMUJERES)</a:t>
            </a:r>
            <a:endParaRPr sz="1450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4114800" y="4381500"/>
            <a:ext cx="4181473" cy="580928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133350" rIns="0" bIns="0" rtlCol="0" anchor="ctr">
            <a:spAutoFit/>
          </a:bodyPr>
          <a:lstStyle>
            <a:defPPr>
              <a:defRPr lang="es-MX"/>
            </a:defPPr>
            <a:lvl1pPr marL="3810" algn="ctr">
              <a:lnSpc>
                <a:spcPct val="100000"/>
              </a:lnSpc>
              <a:spcBef>
                <a:spcPts val="1050"/>
              </a:spcBef>
              <a:defRPr sz="1500" spc="-10">
                <a:solidFill>
                  <a:srgbClr val="FDFAFA"/>
                </a:solidFill>
                <a:latin typeface="Roboto"/>
                <a:cs typeface="Roboto"/>
              </a:defRPr>
            </a:lvl1pPr>
          </a:lstStyle>
          <a:p>
            <a:r>
              <a:rPr lang="es-MX" sz="1450" dirty="0" smtClean="0"/>
              <a:t>UNIVERSIDAD PEDAGÓGICA NACIONAL    (UPN) </a:t>
            </a:r>
            <a:endParaRPr lang="es-MX" sz="1450" dirty="0"/>
          </a:p>
        </p:txBody>
      </p:sp>
      <p:sp>
        <p:nvSpPr>
          <p:cNvPr id="24" name="object 11"/>
          <p:cNvSpPr txBox="1"/>
          <p:nvPr/>
        </p:nvSpPr>
        <p:spPr>
          <a:xfrm>
            <a:off x="4114800" y="5067300"/>
            <a:ext cx="4138653" cy="540000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190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s-MX" sz="1450" spc="-10" dirty="0" smtClean="0">
                <a:solidFill>
                  <a:srgbClr val="FDFAFA"/>
                </a:solidFill>
                <a:latin typeface="Roboto"/>
                <a:cs typeface="Roboto"/>
              </a:rPr>
              <a:t>SECRETARÍA DE CULTURA/GOBIERNO DEL ESTADO DE MORELOS  (SCMORELOS)</a:t>
            </a:r>
            <a:endParaRPr lang="es-MX" sz="1200" dirty="0" smtClean="0">
              <a:solidFill>
                <a:schemeClr val="bg1"/>
              </a:solidFill>
              <a:latin typeface="Roboto"/>
              <a:cs typeface="Roboto"/>
            </a:endParaRPr>
          </a:p>
          <a:p>
            <a:pPr marL="1002665" marR="41275" indent="-949325" algn="ctr">
              <a:lnSpc>
                <a:spcPct val="116700"/>
              </a:lnSpc>
              <a:spcBef>
                <a:spcPts val="150"/>
              </a:spcBef>
            </a:pPr>
            <a:endParaRPr sz="800" dirty="0">
              <a:latin typeface="Roboto"/>
              <a:cs typeface="Roboto"/>
            </a:endParaRPr>
          </a:p>
        </p:txBody>
      </p:sp>
      <p:sp>
        <p:nvSpPr>
          <p:cNvPr id="25" name="object 8"/>
          <p:cNvSpPr txBox="1"/>
          <p:nvPr/>
        </p:nvSpPr>
        <p:spPr>
          <a:xfrm>
            <a:off x="4114800" y="5705572"/>
            <a:ext cx="4148405" cy="540000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1333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s-MX" sz="1450" dirty="0" smtClean="0">
                <a:solidFill>
                  <a:schemeClr val="bg1"/>
                </a:solidFill>
                <a:latin typeface="Roboto"/>
                <a:cs typeface="Times New Roman"/>
              </a:rPr>
              <a:t>JUNTA DE ASISTENCIA PRIVADA  </a:t>
            </a: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s-MX" sz="1450" dirty="0" smtClean="0">
                <a:solidFill>
                  <a:schemeClr val="bg1"/>
                </a:solidFill>
                <a:latin typeface="Roboto"/>
                <a:cs typeface="Times New Roman"/>
              </a:rPr>
              <a:t>(JAP)</a:t>
            </a:r>
            <a:endParaRPr sz="1450" dirty="0">
              <a:latin typeface="Roboto"/>
              <a:cs typeface="Roboto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4114800" y="6391372"/>
            <a:ext cx="4109359" cy="540000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133350" rIns="0" bIns="0" rtlCol="0">
            <a:spAutoFit/>
          </a:bodyPr>
          <a:lstStyle>
            <a:defPPr>
              <a:defRPr lang="es-MX"/>
            </a:defPPr>
            <a:lvl1pPr marL="3810" algn="ctr">
              <a:lnSpc>
                <a:spcPct val="100000"/>
              </a:lnSpc>
              <a:spcBef>
                <a:spcPts val="1050"/>
              </a:spcBef>
              <a:defRPr sz="1500" spc="-10">
                <a:solidFill>
                  <a:srgbClr val="FDFAFA"/>
                </a:solidFill>
                <a:latin typeface="Roboto"/>
                <a:cs typeface="Roboto"/>
              </a:defRPr>
            </a:lvl1pPr>
          </a:lstStyle>
          <a:p>
            <a:pPr>
              <a:spcBef>
                <a:spcPts val="40"/>
              </a:spcBef>
            </a:pPr>
            <a:r>
              <a:rPr lang="es-MX" sz="1450" dirty="0" smtClean="0">
                <a:solidFill>
                  <a:schemeClr val="bg1"/>
                </a:solidFill>
                <a:cs typeface="Times New Roman"/>
              </a:rPr>
              <a:t>CASA DE MONEDA DE MÉXICO  </a:t>
            </a:r>
          </a:p>
          <a:p>
            <a:pPr>
              <a:spcBef>
                <a:spcPts val="40"/>
              </a:spcBef>
            </a:pPr>
            <a:r>
              <a:rPr lang="es-MX" sz="1450" dirty="0" smtClean="0">
                <a:solidFill>
                  <a:schemeClr val="bg1"/>
                </a:solidFill>
                <a:cs typeface="Times New Roman"/>
              </a:rPr>
              <a:t>(CM)</a:t>
            </a:r>
            <a:endParaRPr lang="es-MX" sz="1200" dirty="0">
              <a:solidFill>
                <a:schemeClr val="bg1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4114800" y="7048500"/>
            <a:ext cx="4109359" cy="656846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133350" rIns="0" bIns="0" rtlCol="0">
            <a:spAutoFit/>
          </a:bodyPr>
          <a:lstStyle>
            <a:defPPr>
              <a:defRPr lang="es-MX"/>
            </a:defPPr>
            <a:lvl1pPr marL="3810" algn="ctr">
              <a:lnSpc>
                <a:spcPct val="100000"/>
              </a:lnSpc>
              <a:spcBef>
                <a:spcPts val="1050"/>
              </a:spcBef>
              <a:defRPr sz="1500" spc="-10">
                <a:solidFill>
                  <a:srgbClr val="FDFAFA"/>
                </a:solidFill>
                <a:latin typeface="Roboto"/>
                <a:cs typeface="Roboto"/>
              </a:defRPr>
            </a:lvl1pPr>
          </a:lstStyle>
          <a:p>
            <a:pPr marL="900000" marR="106680" indent="-949960" algn="l">
              <a:lnSpc>
                <a:spcPct val="116700"/>
              </a:lnSpc>
              <a:spcBef>
                <a:spcPts val="150"/>
              </a:spcBef>
            </a:pPr>
            <a:r>
              <a:rPr lang="es-MX" sz="1450" dirty="0" smtClean="0">
                <a:solidFill>
                  <a:schemeClr val="bg1"/>
                </a:solidFill>
                <a:cs typeface="Times New Roman"/>
              </a:rPr>
              <a:t>INSTITUTO DE INVESTIGACIONES DR. JOSÉ MARÍA LUIS MORA (I. MORA)</a:t>
            </a:r>
            <a:endParaRPr lang="es-MX" sz="1450" dirty="0">
              <a:solidFill>
                <a:schemeClr val="bg1"/>
              </a:solidFill>
              <a:cs typeface="Times New Roman"/>
            </a:endParaRPr>
          </a:p>
        </p:txBody>
      </p:sp>
      <p:cxnSp>
        <p:nvCxnSpPr>
          <p:cNvPr id="31" name="30 Conector recto"/>
          <p:cNvCxnSpPr/>
          <p:nvPr/>
        </p:nvCxnSpPr>
        <p:spPr>
          <a:xfrm>
            <a:off x="8991600" y="2485785"/>
            <a:ext cx="548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>
            <a:off x="8991600" y="3136113"/>
            <a:ext cx="548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>
            <a:off x="8991600" y="3756223"/>
            <a:ext cx="548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/>
          <p:nvPr/>
        </p:nvCxnSpPr>
        <p:spPr>
          <a:xfrm>
            <a:off x="8991600" y="4315974"/>
            <a:ext cx="548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>
            <a:off x="9006564" y="4914900"/>
            <a:ext cx="548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/>
          <p:nvPr/>
        </p:nvCxnSpPr>
        <p:spPr>
          <a:xfrm>
            <a:off x="8991600" y="5600700"/>
            <a:ext cx="548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>
            <a:off x="8991600" y="6357765"/>
            <a:ext cx="548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>
            <a:off x="8991600" y="7054075"/>
            <a:ext cx="548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>
            <a:off x="8991600" y="7730590"/>
            <a:ext cx="548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bject 24"/>
          <p:cNvSpPr txBox="1"/>
          <p:nvPr/>
        </p:nvSpPr>
        <p:spPr>
          <a:xfrm>
            <a:off x="9614848" y="2171700"/>
            <a:ext cx="4786952" cy="332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MX" sz="2000" b="1" spc="-15" dirty="0" smtClean="0">
                <a:solidFill>
                  <a:srgbClr val="772D45"/>
                </a:solidFill>
                <a:latin typeface="Roboto"/>
                <a:cs typeface="Roboto"/>
              </a:rPr>
              <a:t>                 </a:t>
            </a:r>
            <a:r>
              <a:rPr lang="es-MX" sz="2000" b="1" spc="-15" dirty="0" smtClean="0">
                <a:solidFill>
                  <a:srgbClr val="772D45"/>
                </a:solidFill>
                <a:latin typeface="Roboto"/>
                <a:cs typeface="Roboto"/>
              </a:rPr>
              <a:t>  50,448,251.42</a:t>
            </a:r>
            <a:endParaRPr sz="2000" dirty="0">
              <a:latin typeface="Roboto"/>
              <a:cs typeface="Roboto"/>
            </a:endParaRPr>
          </a:p>
        </p:txBody>
      </p:sp>
      <p:sp>
        <p:nvSpPr>
          <p:cNvPr id="48" name="object 23"/>
          <p:cNvSpPr txBox="1"/>
          <p:nvPr/>
        </p:nvSpPr>
        <p:spPr>
          <a:xfrm>
            <a:off x="8991600" y="2110500"/>
            <a:ext cx="193040" cy="375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300" b="1" spc="-50" dirty="0">
                <a:solidFill>
                  <a:srgbClr val="772D45"/>
                </a:solidFill>
                <a:latin typeface="Roboto"/>
                <a:cs typeface="Roboto"/>
              </a:rPr>
              <a:t>$</a:t>
            </a:r>
            <a:endParaRPr sz="2300" dirty="0">
              <a:latin typeface="Roboto"/>
              <a:cs typeface="Roboto"/>
            </a:endParaRPr>
          </a:p>
        </p:txBody>
      </p:sp>
      <p:sp>
        <p:nvSpPr>
          <p:cNvPr id="49" name="object 23"/>
          <p:cNvSpPr txBox="1"/>
          <p:nvPr/>
        </p:nvSpPr>
        <p:spPr>
          <a:xfrm>
            <a:off x="9006564" y="3351501"/>
            <a:ext cx="193040" cy="375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300" b="1" spc="-50" dirty="0">
                <a:solidFill>
                  <a:srgbClr val="772D45"/>
                </a:solidFill>
                <a:latin typeface="Roboto"/>
                <a:cs typeface="Roboto"/>
              </a:rPr>
              <a:t>$</a:t>
            </a:r>
            <a:endParaRPr sz="2300" dirty="0">
              <a:latin typeface="Roboto"/>
              <a:cs typeface="Roboto"/>
            </a:endParaRPr>
          </a:p>
        </p:txBody>
      </p:sp>
      <p:sp>
        <p:nvSpPr>
          <p:cNvPr id="50" name="object 23"/>
          <p:cNvSpPr txBox="1"/>
          <p:nvPr/>
        </p:nvSpPr>
        <p:spPr>
          <a:xfrm>
            <a:off x="8991600" y="3940689"/>
            <a:ext cx="193040" cy="375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300" b="1" spc="-50" dirty="0">
                <a:solidFill>
                  <a:srgbClr val="772D45"/>
                </a:solidFill>
                <a:latin typeface="Roboto"/>
                <a:cs typeface="Roboto"/>
              </a:rPr>
              <a:t>$</a:t>
            </a:r>
            <a:endParaRPr sz="2300" dirty="0">
              <a:latin typeface="Roboto"/>
              <a:cs typeface="Roboto"/>
            </a:endParaRPr>
          </a:p>
        </p:txBody>
      </p:sp>
      <p:sp>
        <p:nvSpPr>
          <p:cNvPr id="51" name="object 23"/>
          <p:cNvSpPr txBox="1"/>
          <p:nvPr/>
        </p:nvSpPr>
        <p:spPr>
          <a:xfrm>
            <a:off x="8991600" y="4539615"/>
            <a:ext cx="193040" cy="375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300" b="1" spc="-50" dirty="0">
                <a:solidFill>
                  <a:srgbClr val="772D45"/>
                </a:solidFill>
                <a:latin typeface="Roboto"/>
                <a:cs typeface="Roboto"/>
              </a:rPr>
              <a:t>$</a:t>
            </a:r>
            <a:endParaRPr sz="2300" dirty="0">
              <a:latin typeface="Roboto"/>
              <a:cs typeface="Roboto"/>
            </a:endParaRPr>
          </a:p>
        </p:txBody>
      </p:sp>
      <p:sp>
        <p:nvSpPr>
          <p:cNvPr id="52" name="object 23"/>
          <p:cNvSpPr txBox="1"/>
          <p:nvPr/>
        </p:nvSpPr>
        <p:spPr>
          <a:xfrm>
            <a:off x="8991600" y="5225415"/>
            <a:ext cx="193040" cy="375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300" b="1" spc="-50" dirty="0">
                <a:solidFill>
                  <a:srgbClr val="772D45"/>
                </a:solidFill>
                <a:latin typeface="Roboto"/>
                <a:cs typeface="Roboto"/>
              </a:rPr>
              <a:t>$</a:t>
            </a:r>
            <a:endParaRPr sz="2300" dirty="0">
              <a:latin typeface="Roboto"/>
              <a:cs typeface="Roboto"/>
            </a:endParaRPr>
          </a:p>
        </p:txBody>
      </p:sp>
      <p:sp>
        <p:nvSpPr>
          <p:cNvPr id="53" name="object 23"/>
          <p:cNvSpPr txBox="1"/>
          <p:nvPr/>
        </p:nvSpPr>
        <p:spPr>
          <a:xfrm>
            <a:off x="8991600" y="5930017"/>
            <a:ext cx="193040" cy="375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300" b="1" spc="-50" dirty="0">
                <a:solidFill>
                  <a:srgbClr val="772D45"/>
                </a:solidFill>
                <a:latin typeface="Roboto"/>
                <a:cs typeface="Roboto"/>
              </a:rPr>
              <a:t>$</a:t>
            </a:r>
            <a:endParaRPr sz="2300" dirty="0">
              <a:latin typeface="Roboto"/>
              <a:cs typeface="Roboto"/>
            </a:endParaRPr>
          </a:p>
        </p:txBody>
      </p:sp>
      <p:sp>
        <p:nvSpPr>
          <p:cNvPr id="54" name="object 23"/>
          <p:cNvSpPr txBox="1"/>
          <p:nvPr/>
        </p:nvSpPr>
        <p:spPr>
          <a:xfrm>
            <a:off x="9006564" y="6617921"/>
            <a:ext cx="193040" cy="375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300" b="1" spc="-50" dirty="0">
                <a:solidFill>
                  <a:srgbClr val="772D45"/>
                </a:solidFill>
                <a:latin typeface="Roboto"/>
                <a:cs typeface="Roboto"/>
              </a:rPr>
              <a:t>$</a:t>
            </a:r>
            <a:endParaRPr sz="2300" dirty="0">
              <a:latin typeface="Roboto"/>
              <a:cs typeface="Roboto"/>
            </a:endParaRPr>
          </a:p>
        </p:txBody>
      </p:sp>
      <p:sp>
        <p:nvSpPr>
          <p:cNvPr id="55" name="object 23"/>
          <p:cNvSpPr txBox="1"/>
          <p:nvPr/>
        </p:nvSpPr>
        <p:spPr>
          <a:xfrm>
            <a:off x="9006564" y="7318607"/>
            <a:ext cx="193040" cy="375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300" b="1" spc="-50" dirty="0">
                <a:solidFill>
                  <a:srgbClr val="772D45"/>
                </a:solidFill>
                <a:latin typeface="Roboto"/>
                <a:cs typeface="Roboto"/>
              </a:rPr>
              <a:t>$</a:t>
            </a:r>
            <a:endParaRPr sz="2300" dirty="0">
              <a:latin typeface="Roboto"/>
              <a:cs typeface="Roboto"/>
            </a:endParaRPr>
          </a:p>
        </p:txBody>
      </p:sp>
      <p:sp>
        <p:nvSpPr>
          <p:cNvPr id="58" name="object 23"/>
          <p:cNvSpPr txBox="1"/>
          <p:nvPr/>
        </p:nvSpPr>
        <p:spPr>
          <a:xfrm>
            <a:off x="9006564" y="2760828"/>
            <a:ext cx="193040" cy="375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300" b="1" spc="-50" dirty="0">
                <a:solidFill>
                  <a:srgbClr val="772D45"/>
                </a:solidFill>
                <a:latin typeface="Roboto"/>
                <a:cs typeface="Roboto"/>
              </a:rPr>
              <a:t>$</a:t>
            </a:r>
            <a:endParaRPr sz="2300" dirty="0">
              <a:latin typeface="Roboto"/>
              <a:cs typeface="Roboto"/>
            </a:endParaRPr>
          </a:p>
        </p:txBody>
      </p:sp>
      <p:sp>
        <p:nvSpPr>
          <p:cNvPr id="61" name="object 24"/>
          <p:cNvSpPr txBox="1"/>
          <p:nvPr/>
        </p:nvSpPr>
        <p:spPr>
          <a:xfrm>
            <a:off x="9677400" y="2824684"/>
            <a:ext cx="4786952" cy="332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MX" sz="2000" b="1" spc="-15" dirty="0" smtClean="0">
                <a:solidFill>
                  <a:srgbClr val="772D45"/>
                </a:solidFill>
                <a:latin typeface="Roboto"/>
                <a:cs typeface="Roboto"/>
              </a:rPr>
              <a:t>                 </a:t>
            </a:r>
            <a:r>
              <a:rPr lang="es-MX" sz="2000" b="1" spc="-15" dirty="0" smtClean="0">
                <a:solidFill>
                  <a:srgbClr val="772D45"/>
                </a:solidFill>
                <a:latin typeface="Roboto"/>
                <a:cs typeface="Roboto"/>
              </a:rPr>
              <a:t> 23,622,102.00</a:t>
            </a:r>
            <a:endParaRPr sz="2000" dirty="0">
              <a:latin typeface="Roboto"/>
              <a:cs typeface="Roboto"/>
            </a:endParaRPr>
          </a:p>
        </p:txBody>
      </p:sp>
      <p:sp>
        <p:nvSpPr>
          <p:cNvPr id="62" name="object 24"/>
          <p:cNvSpPr txBox="1"/>
          <p:nvPr/>
        </p:nvSpPr>
        <p:spPr>
          <a:xfrm>
            <a:off x="9662145" y="4582451"/>
            <a:ext cx="4786952" cy="332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MX" sz="2000" b="1" spc="-15" dirty="0" smtClean="0">
                <a:solidFill>
                  <a:srgbClr val="772D45"/>
                </a:solidFill>
                <a:latin typeface="Roboto"/>
                <a:cs typeface="Roboto"/>
              </a:rPr>
              <a:t>                    </a:t>
            </a:r>
            <a:r>
              <a:rPr lang="es-MX" sz="2000" b="1" spc="-15" dirty="0">
                <a:solidFill>
                  <a:srgbClr val="772D45"/>
                </a:solidFill>
                <a:latin typeface="Roboto"/>
                <a:cs typeface="Roboto"/>
              </a:rPr>
              <a:t> </a:t>
            </a:r>
            <a:r>
              <a:rPr lang="es-MX" sz="2000" b="1" spc="-15" dirty="0" smtClean="0">
                <a:solidFill>
                  <a:srgbClr val="772D45"/>
                </a:solidFill>
                <a:latin typeface="Roboto"/>
                <a:cs typeface="Roboto"/>
              </a:rPr>
              <a:t>  49</a:t>
            </a:r>
            <a:r>
              <a:rPr lang="es-MX" sz="2000" b="1" spc="-15" dirty="0" smtClean="0">
                <a:solidFill>
                  <a:srgbClr val="772D45"/>
                </a:solidFill>
                <a:latin typeface="Roboto"/>
                <a:cs typeface="Roboto"/>
              </a:rPr>
              <a:t>7,642.94</a:t>
            </a:r>
            <a:endParaRPr sz="2000" dirty="0">
              <a:latin typeface="Roboto"/>
              <a:cs typeface="Roboto"/>
            </a:endParaRPr>
          </a:p>
        </p:txBody>
      </p:sp>
      <p:sp>
        <p:nvSpPr>
          <p:cNvPr id="63" name="object 24"/>
          <p:cNvSpPr txBox="1"/>
          <p:nvPr/>
        </p:nvSpPr>
        <p:spPr>
          <a:xfrm>
            <a:off x="9662145" y="3439451"/>
            <a:ext cx="4786952" cy="332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MX" sz="2000" b="1" spc="-15" dirty="0" smtClean="0">
                <a:solidFill>
                  <a:srgbClr val="772D45"/>
                </a:solidFill>
                <a:latin typeface="Roboto"/>
                <a:cs typeface="Roboto"/>
              </a:rPr>
              <a:t>                   </a:t>
            </a:r>
            <a:r>
              <a:rPr lang="es-MX" sz="2000" b="1" spc="-15" dirty="0" smtClean="0">
                <a:solidFill>
                  <a:srgbClr val="772D45"/>
                </a:solidFill>
                <a:latin typeface="Roboto"/>
                <a:cs typeface="Roboto"/>
              </a:rPr>
              <a:t> 2,310,251.90</a:t>
            </a:r>
            <a:endParaRPr sz="2000" dirty="0">
              <a:latin typeface="Roboto"/>
              <a:cs typeface="Roboto"/>
            </a:endParaRPr>
          </a:p>
        </p:txBody>
      </p:sp>
      <p:sp>
        <p:nvSpPr>
          <p:cNvPr id="64" name="object 24"/>
          <p:cNvSpPr txBox="1"/>
          <p:nvPr/>
        </p:nvSpPr>
        <p:spPr>
          <a:xfrm>
            <a:off x="9662145" y="5255300"/>
            <a:ext cx="4786952" cy="332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MX" sz="2000" b="1" spc="-15" dirty="0" smtClean="0">
                <a:solidFill>
                  <a:srgbClr val="772D45"/>
                </a:solidFill>
                <a:latin typeface="Roboto"/>
                <a:cs typeface="Roboto"/>
              </a:rPr>
              <a:t>                    </a:t>
            </a:r>
            <a:r>
              <a:rPr lang="es-MX" sz="2000" b="1" spc="-15" dirty="0" smtClean="0">
                <a:solidFill>
                  <a:srgbClr val="772D45"/>
                </a:solidFill>
                <a:latin typeface="Roboto"/>
                <a:cs typeface="Roboto"/>
              </a:rPr>
              <a:t>   345,213.84</a:t>
            </a:r>
            <a:endParaRPr sz="2000" dirty="0">
              <a:latin typeface="Roboto"/>
              <a:cs typeface="Roboto"/>
            </a:endParaRPr>
          </a:p>
        </p:txBody>
      </p:sp>
      <p:sp>
        <p:nvSpPr>
          <p:cNvPr id="65" name="object 24"/>
          <p:cNvSpPr txBox="1"/>
          <p:nvPr/>
        </p:nvSpPr>
        <p:spPr>
          <a:xfrm>
            <a:off x="9671853" y="3976509"/>
            <a:ext cx="4786952" cy="332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MX" sz="2000" b="1" spc="-15" dirty="0" smtClean="0">
                <a:solidFill>
                  <a:srgbClr val="772D45"/>
                </a:solidFill>
                <a:latin typeface="Roboto"/>
                <a:cs typeface="Roboto"/>
              </a:rPr>
              <a:t>                   </a:t>
            </a:r>
            <a:r>
              <a:rPr lang="es-MX" sz="2000" b="1" spc="-15" dirty="0" smtClean="0">
                <a:solidFill>
                  <a:srgbClr val="772D45"/>
                </a:solidFill>
                <a:latin typeface="Roboto"/>
                <a:cs typeface="Roboto"/>
              </a:rPr>
              <a:t> 1,112,415.05</a:t>
            </a:r>
            <a:endParaRPr sz="2000" dirty="0">
              <a:latin typeface="Roboto"/>
              <a:cs typeface="Roboto"/>
            </a:endParaRPr>
          </a:p>
        </p:txBody>
      </p:sp>
      <p:sp>
        <p:nvSpPr>
          <p:cNvPr id="66" name="object 24"/>
          <p:cNvSpPr txBox="1"/>
          <p:nvPr/>
        </p:nvSpPr>
        <p:spPr>
          <a:xfrm>
            <a:off x="9706012" y="5981700"/>
            <a:ext cx="4786952" cy="332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MX" sz="2000" b="1" spc="-15" dirty="0" smtClean="0">
                <a:solidFill>
                  <a:srgbClr val="772D45"/>
                </a:solidFill>
                <a:latin typeface="Roboto"/>
                <a:cs typeface="Roboto"/>
              </a:rPr>
              <a:t>                     </a:t>
            </a:r>
            <a:r>
              <a:rPr lang="es-MX" sz="2000" b="1" spc="-15" dirty="0" smtClean="0">
                <a:solidFill>
                  <a:srgbClr val="772D45"/>
                </a:solidFill>
                <a:latin typeface="Roboto"/>
                <a:cs typeface="Roboto"/>
              </a:rPr>
              <a:t> 184,354.00</a:t>
            </a:r>
            <a:endParaRPr sz="2000" dirty="0">
              <a:latin typeface="Roboto"/>
              <a:cs typeface="Roboto"/>
            </a:endParaRPr>
          </a:p>
        </p:txBody>
      </p:sp>
      <p:sp>
        <p:nvSpPr>
          <p:cNvPr id="67" name="object 24"/>
          <p:cNvSpPr txBox="1"/>
          <p:nvPr/>
        </p:nvSpPr>
        <p:spPr>
          <a:xfrm>
            <a:off x="9706012" y="7361443"/>
            <a:ext cx="4786952" cy="332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MX" sz="2000" b="1" spc="-15" dirty="0" smtClean="0">
                <a:solidFill>
                  <a:srgbClr val="772D45"/>
                </a:solidFill>
                <a:latin typeface="Roboto"/>
                <a:cs typeface="Roboto"/>
              </a:rPr>
              <a:t>                     </a:t>
            </a:r>
            <a:r>
              <a:rPr lang="es-MX" sz="2000" b="1" spc="-15" dirty="0" smtClean="0">
                <a:solidFill>
                  <a:srgbClr val="772D45"/>
                </a:solidFill>
                <a:latin typeface="Roboto"/>
                <a:cs typeface="Roboto"/>
              </a:rPr>
              <a:t>   51,050.00</a:t>
            </a:r>
            <a:endParaRPr sz="2000" dirty="0">
              <a:latin typeface="Roboto"/>
              <a:cs typeface="Roboto"/>
            </a:endParaRPr>
          </a:p>
        </p:txBody>
      </p:sp>
      <p:sp>
        <p:nvSpPr>
          <p:cNvPr id="68" name="object 24"/>
          <p:cNvSpPr txBox="1"/>
          <p:nvPr/>
        </p:nvSpPr>
        <p:spPr>
          <a:xfrm>
            <a:off x="9706012" y="6719798"/>
            <a:ext cx="4786952" cy="332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MX" sz="2000" b="1" spc="-15" dirty="0" smtClean="0">
                <a:solidFill>
                  <a:srgbClr val="772D45"/>
                </a:solidFill>
                <a:latin typeface="Roboto"/>
                <a:cs typeface="Roboto"/>
              </a:rPr>
              <a:t>                     </a:t>
            </a:r>
            <a:r>
              <a:rPr lang="es-MX" sz="2000" b="1" spc="-15" dirty="0" smtClean="0">
                <a:solidFill>
                  <a:srgbClr val="772D45"/>
                </a:solidFill>
                <a:latin typeface="Roboto"/>
                <a:cs typeface="Roboto"/>
              </a:rPr>
              <a:t> 170,450.00</a:t>
            </a:r>
            <a:endParaRPr sz="2000" dirty="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582020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4AA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1997</TotalTime>
  <Words>304</Words>
  <Application>Microsoft Office PowerPoint</Application>
  <PresentationFormat>Personalizado</PresentationFormat>
  <Paragraphs>58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Office Theme</vt:lpstr>
      <vt:lpstr>Presentación de PowerPoint</vt:lpstr>
      <vt:lpstr>Presentación de PowerPoint</vt:lpstr>
      <vt:lpstr>Presentación de PowerPoint</vt:lpstr>
      <vt:lpstr>PRINCIPALES CLIENTES</vt:lpstr>
      <vt:lpstr>PRINCIPALES CLIENTES</vt:lpstr>
      <vt:lpstr>En el siguiente apartado encontrarás  información correspondiente a las VENTAS  FORMALIZADAS de IEPSA del  3er. Trimestre 2024</vt:lpstr>
      <vt:lpstr>(CIFRAS EXPRESADAS EN M.N.)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 propuesta emprendimiento juvenil beis</dc:title>
  <dc:creator>JESSICA</dc:creator>
  <cp:keywords>DAFFMOZw1cE,BADoAyeENNc</cp:keywords>
  <cp:lastModifiedBy>Luz Marina Berger Rodríguez</cp:lastModifiedBy>
  <cp:revision>135</cp:revision>
  <cp:lastPrinted>2024-07-08T17:43:50Z</cp:lastPrinted>
  <dcterms:created xsi:type="dcterms:W3CDTF">2022-10-05T17:02:29Z</dcterms:created>
  <dcterms:modified xsi:type="dcterms:W3CDTF">2024-10-02T20:04:13Z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2022-10-05T00:00:00Z</vt:filetime>
  </property>
  <property fmtid="{D5CDD505-2E9C-101B-9397-08002B2CF9AE}" pid="3" name="Creator">
    <vt:lpwstr>Canva</vt:lpwstr>
  </property>
  <property fmtid="{D5CDD505-2E9C-101B-9397-08002B2CF9AE}" pid="4" name="LastSaved">
    <vt:filetime>2022-10-05T00:00:00Z</vt:filetime>
  </property>
</Properties>
</file>